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4" r:id="rId2"/>
    <p:sldMasterId id="2147483712" r:id="rId3"/>
    <p:sldMasterId id="2147483682" r:id="rId4"/>
    <p:sldMasterId id="2147483721" r:id="rId5"/>
  </p:sldMasterIdLst>
  <p:notesMasterIdLst>
    <p:notesMasterId r:id="rId18"/>
  </p:notesMasterIdLst>
  <p:sldIdLst>
    <p:sldId id="260" r:id="rId6"/>
    <p:sldId id="370" r:id="rId7"/>
    <p:sldId id="366" r:id="rId8"/>
    <p:sldId id="362" r:id="rId9"/>
    <p:sldId id="369" r:id="rId10"/>
    <p:sldId id="361" r:id="rId11"/>
    <p:sldId id="360" r:id="rId12"/>
    <p:sldId id="365" r:id="rId13"/>
    <p:sldId id="363" r:id="rId14"/>
    <p:sldId id="364" r:id="rId15"/>
    <p:sldId id="368" r:id="rId16"/>
    <p:sldId id="37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6AD903A-0377-4847-9C54-85C018C9AF5C}">
          <p14:sldIdLst>
            <p14:sldId id="260"/>
            <p14:sldId id="370"/>
            <p14:sldId id="366"/>
            <p14:sldId id="362"/>
            <p14:sldId id="369"/>
            <p14:sldId id="361"/>
            <p14:sldId id="360"/>
            <p14:sldId id="365"/>
            <p14:sldId id="363"/>
            <p14:sldId id="364"/>
            <p14:sldId id="368"/>
            <p14:sldId id="3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48841-55C1-4062-8684-0B82AED12EDD}" type="datetimeFigureOut">
              <a:rPr lang="nl-NL" smtClean="0"/>
              <a:t>16-7-2024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EECC4-4982-4A31-AFDD-0F23E8920C4D}" type="slidenum">
              <a:rPr lang="nl-NL" smtClean="0"/>
              <a:t>‹nr.›</a:t>
            </a:fld>
            <a:endParaRPr lang="nl-NL"/>
          </a:p>
        </p:txBody>
      </p:sp>
    </p:spTree>
    <p:extLst>
      <p:ext uri="{BB962C8B-B14F-4D97-AF65-F5344CB8AC3E}">
        <p14:creationId xmlns:p14="http://schemas.microsoft.com/office/powerpoint/2010/main" val="246390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aet abeelding zwarte kaders">
    <p:bg>
      <p:bgPr>
        <a:solidFill>
          <a:schemeClr val="bg1"/>
        </a:solidFill>
        <a:effectLst/>
      </p:bgPr>
    </p:bg>
    <p:spTree>
      <p:nvGrpSpPr>
        <p:cNvPr id="1" name=""/>
        <p:cNvGrpSpPr/>
        <p:nvPr/>
      </p:nvGrpSpPr>
      <p:grpSpPr>
        <a:xfrm>
          <a:off x="0" y="0"/>
          <a:ext cx="0" cy="0"/>
          <a:chOff x="0" y="0"/>
          <a:chExt cx="0" cy="0"/>
        </a:xfrm>
      </p:grpSpPr>
      <p:sp>
        <p:nvSpPr>
          <p:cNvPr id="9"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952500"/>
            <a:ext cx="12192000" cy="5905500"/>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5"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4" y="1918527"/>
            <a:ext cx="7920000" cy="989060"/>
          </a:xfrm>
          <a:prstGeom prst="rect">
            <a:avLst/>
          </a:prstGeom>
          <a:solidFill>
            <a:schemeClr val="tx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bg1"/>
                </a:solidFill>
              </a:defRPr>
            </a:lvl1pPr>
            <a:lvl2pPr marL="0" indent="0">
              <a:spcBef>
                <a:spcPts val="1500"/>
              </a:spcBef>
              <a:buNone/>
              <a:defRPr sz="1800" b="1">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p:txBody>
      </p:sp>
      <p:sp>
        <p:nvSpPr>
          <p:cNvPr id="7"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5" y="5496626"/>
            <a:ext cx="7920000" cy="524164"/>
          </a:xfrm>
          <a:prstGeom prst="rect">
            <a:avLst/>
          </a:prstGeom>
          <a:solidFill>
            <a:schemeClr val="tx1">
              <a:alpha val="75000"/>
            </a:schemeClr>
          </a:solidFill>
          <a:ln>
            <a:noFill/>
          </a:ln>
        </p:spPr>
        <p:txBody>
          <a:bodyPr lIns="288000" tIns="0" rIns="0" bIns="0"/>
          <a:lstStyle>
            <a:lvl1pPr marL="0" indent="0">
              <a:lnSpc>
                <a:spcPts val="3500"/>
              </a:lnSpc>
              <a:spcBef>
                <a:spcPts val="0"/>
              </a:spcBef>
              <a:spcAft>
                <a:spcPts val="0"/>
              </a:spcAft>
              <a:buNone/>
              <a:defRPr sz="1600" b="1">
                <a:solidFill>
                  <a:schemeClr val="bg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sp>
        <p:nvSpPr>
          <p:cNvPr id="6" name="Tijdelijke aanduiding voor datum 3"/>
          <p:cNvSpPr>
            <a:spLocks noGrp="1"/>
          </p:cNvSpPr>
          <p:nvPr>
            <p:ph type="dt" sz="half" idx="2"/>
          </p:nvPr>
        </p:nvSpPr>
        <p:spPr>
          <a:xfrm>
            <a:off x="768594" y="6020790"/>
            <a:ext cx="7920000" cy="328639"/>
          </a:xfrm>
          <a:prstGeom prst="rect">
            <a:avLst/>
          </a:prstGeom>
          <a:solidFill>
            <a:srgbClr val="000000">
              <a:alpha val="74902"/>
            </a:srgbClr>
          </a:solidFill>
        </p:spPr>
        <p:txBody>
          <a:bodyPr vert="horz" lIns="288000" tIns="45720" rIns="91440" bIns="45720" rtlCol="0" anchor="ctr"/>
          <a:lstStyle>
            <a:lvl1pPr algn="l">
              <a:defRPr sz="1600" b="1">
                <a:solidFill>
                  <a:schemeClr val="bg1"/>
                </a:solidFill>
                <a:latin typeface="Corbel" panose="020B0503020204020204" pitchFamily="34" charset="0"/>
              </a:defRPr>
            </a:lvl1pPr>
          </a:lstStyle>
          <a:p>
            <a:endParaRPr lang="nl-NL" dirty="0"/>
          </a:p>
        </p:txBody>
      </p:sp>
      <p:sp>
        <p:nvSpPr>
          <p:cNvPr id="10" name="Ondertitel 2"/>
          <p:cNvSpPr>
            <a:spLocks noGrp="1"/>
          </p:cNvSpPr>
          <p:nvPr>
            <p:ph type="subTitle" idx="1"/>
          </p:nvPr>
        </p:nvSpPr>
        <p:spPr>
          <a:xfrm>
            <a:off x="768594" y="2893695"/>
            <a:ext cx="7920000" cy="661737"/>
          </a:xfrm>
          <a:prstGeom prst="rect">
            <a:avLst/>
          </a:prstGeom>
          <a:solidFill>
            <a:srgbClr val="000000">
              <a:alpha val="74902"/>
            </a:srgbClr>
          </a:solidFill>
        </p:spPr>
        <p:txBody>
          <a:bodyPr lIns="288000" anchor="ct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11670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grij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364CC681-DFB2-4870-80C2-9DF8BD7050E1}" type="slidenum">
              <a:rPr lang="nl-NL" smtClean="0"/>
              <a:t>‹nr.›</a:t>
            </a:fld>
            <a:endParaRPr lang="nl-NL"/>
          </a:p>
        </p:txBody>
      </p:sp>
      <p:sp>
        <p:nvSpPr>
          <p:cNvPr id="5" name="Rechthoek 12">
            <a:extLst>
              <a:ext uri="{FF2B5EF4-FFF2-40B4-BE49-F238E27FC236}">
                <a16:creationId xmlns:a16="http://schemas.microsoft.com/office/drawing/2014/main" id="{CEFDFBA1-6620-481E-9CFE-2CD63B065297}"/>
              </a:ext>
            </a:extLst>
          </p:cNvPr>
          <p:cNvSpPr/>
          <p:nvPr userDrawn="1"/>
        </p:nvSpPr>
        <p:spPr>
          <a:xfrm>
            <a:off x="0" y="102742"/>
            <a:ext cx="12192000" cy="655491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766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12">
            <a:extLst>
              <a:ext uri="{FF2B5EF4-FFF2-40B4-BE49-F238E27FC236}">
                <a16:creationId xmlns:a16="http://schemas.microsoft.com/office/drawing/2014/main" id="{CEFDFBA1-6620-481E-9CFE-2CD63B065297}"/>
              </a:ext>
            </a:extLst>
          </p:cNvPr>
          <p:cNvSpPr/>
          <p:nvPr userDrawn="1"/>
        </p:nvSpPr>
        <p:spPr>
          <a:xfrm>
            <a:off x="0" y="123290"/>
            <a:ext cx="12192000" cy="65343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106518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12">
            <a:extLst>
              <a:ext uri="{FF2B5EF4-FFF2-40B4-BE49-F238E27FC236}">
                <a16:creationId xmlns:a16="http://schemas.microsoft.com/office/drawing/2014/main" id="{CEFDFBA1-6620-481E-9CFE-2CD63B065297}"/>
              </a:ext>
            </a:extLst>
          </p:cNvPr>
          <p:cNvSpPr/>
          <p:nvPr userDrawn="1"/>
        </p:nvSpPr>
        <p:spPr>
          <a:xfrm>
            <a:off x="0" y="102742"/>
            <a:ext cx="12192000" cy="655491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3209235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FB52-CADD-4839-87EE-4FC92257E077}"/>
              </a:ext>
            </a:extLst>
          </p:cNvPr>
          <p:cNvSpPr>
            <a:spLocks noGrp="1"/>
          </p:cNvSpPr>
          <p:nvPr>
            <p:ph type="title"/>
          </p:nvPr>
        </p:nvSpPr>
        <p:spPr/>
        <p:txBody>
          <a:bodyPr/>
          <a:lstStyle/>
          <a:p>
            <a:r>
              <a:rPr lang="nl-NL" noProof="0"/>
              <a:t>Klik om de stijl te bewerken</a:t>
            </a:r>
          </a:p>
        </p:txBody>
      </p:sp>
      <p:sp>
        <p:nvSpPr>
          <p:cNvPr id="14" name="Picture Placeholder 17">
            <a:extLst>
              <a:ext uri="{FF2B5EF4-FFF2-40B4-BE49-F238E27FC236}">
                <a16:creationId xmlns:a16="http://schemas.microsoft.com/office/drawing/2014/main" id="{023EF695-DD7E-4D3D-9620-93228E54F104}"/>
              </a:ext>
            </a:extLst>
          </p:cNvPr>
          <p:cNvSpPr>
            <a:spLocks noGrp="1"/>
          </p:cNvSpPr>
          <p:nvPr>
            <p:ph type="pic" sz="quarter" idx="19"/>
          </p:nvPr>
        </p:nvSpPr>
        <p:spPr>
          <a:xfrm>
            <a:off x="826200" y="1596164"/>
            <a:ext cx="4951906"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3" name="Picture Placeholder 17">
            <a:extLst>
              <a:ext uri="{FF2B5EF4-FFF2-40B4-BE49-F238E27FC236}">
                <a16:creationId xmlns:a16="http://schemas.microsoft.com/office/drawing/2014/main" id="{205C8A57-4061-479C-B8F6-F1904F8825E8}"/>
              </a:ext>
            </a:extLst>
          </p:cNvPr>
          <p:cNvSpPr>
            <a:spLocks noGrp="1"/>
          </p:cNvSpPr>
          <p:nvPr>
            <p:ph type="pic" sz="quarter" idx="21"/>
          </p:nvPr>
        </p:nvSpPr>
        <p:spPr>
          <a:xfrm>
            <a:off x="6540106" y="1596164"/>
            <a:ext cx="4951906"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pic>
        <p:nvPicPr>
          <p:cNvPr id="18" name="Graphic 17">
            <a:extLst>
              <a:ext uri="{FF2B5EF4-FFF2-40B4-BE49-F238E27FC236}">
                <a16:creationId xmlns:a16="http://schemas.microsoft.com/office/drawing/2014/main" id="{B2782C0A-3690-4C5B-A67E-E338C40CDB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89" b="1389"/>
          <a:stretch/>
        </p:blipFill>
        <p:spPr>
          <a:xfrm>
            <a:off x="0" y="0"/>
            <a:ext cx="12192000" cy="111125"/>
          </a:xfrm>
          <a:prstGeom prst="rect">
            <a:avLst/>
          </a:prstGeom>
        </p:spPr>
      </p:pic>
      <p:sp>
        <p:nvSpPr>
          <p:cNvPr id="3" name="Tijdelijke aanduiding voor datum 2">
            <a:extLst>
              <a:ext uri="{FF2B5EF4-FFF2-40B4-BE49-F238E27FC236}">
                <a16:creationId xmlns:a16="http://schemas.microsoft.com/office/drawing/2014/main" id="{04826555-E659-4ED6-905A-53A9F35280D6}"/>
              </a:ext>
            </a:extLst>
          </p:cNvPr>
          <p:cNvSpPr>
            <a:spLocks noGrp="1"/>
          </p:cNvSpPr>
          <p:nvPr>
            <p:ph type="dt" sz="half" idx="25"/>
          </p:nvPr>
        </p:nvSpPr>
        <p:spPr/>
        <p:txBody>
          <a:bodyPr/>
          <a:lstStyle/>
          <a:p>
            <a:endParaRPr lang="en-GB" dirty="0"/>
          </a:p>
        </p:txBody>
      </p:sp>
      <p:sp>
        <p:nvSpPr>
          <p:cNvPr id="4" name="Tijdelijke aanduiding voor voettekst 3">
            <a:extLst>
              <a:ext uri="{FF2B5EF4-FFF2-40B4-BE49-F238E27FC236}">
                <a16:creationId xmlns:a16="http://schemas.microsoft.com/office/drawing/2014/main" id="{FB475EB3-901B-4F76-9616-E0BDA34405AB}"/>
              </a:ext>
            </a:extLst>
          </p:cNvPr>
          <p:cNvSpPr>
            <a:spLocks noGrp="1"/>
          </p:cNvSpPr>
          <p:nvPr>
            <p:ph type="ftr" sz="quarter" idx="26"/>
          </p:nvPr>
        </p:nvSpPr>
        <p:spPr/>
        <p:txBody>
          <a:bodyPr/>
          <a:lstStyle/>
          <a:p>
            <a:endParaRPr lang="en-GB" dirty="0"/>
          </a:p>
        </p:txBody>
      </p:sp>
      <p:sp>
        <p:nvSpPr>
          <p:cNvPr id="5" name="Tijdelijke aanduiding voor dianummer 4">
            <a:extLst>
              <a:ext uri="{FF2B5EF4-FFF2-40B4-BE49-F238E27FC236}">
                <a16:creationId xmlns:a16="http://schemas.microsoft.com/office/drawing/2014/main" id="{B2AF813F-0A4F-484F-B07A-BB3A4D189C33}"/>
              </a:ext>
            </a:extLst>
          </p:cNvPr>
          <p:cNvSpPr>
            <a:spLocks noGrp="1"/>
          </p:cNvSpPr>
          <p:nvPr>
            <p:ph type="sldNum" sz="quarter" idx="27"/>
          </p:nvPr>
        </p:nvSpPr>
        <p:spPr/>
        <p:txBody>
          <a:bodyPr/>
          <a:lstStyle/>
          <a:p>
            <a:r>
              <a:rPr lang="en-GB" b="0"/>
              <a:t>slide</a:t>
            </a:r>
            <a:r>
              <a:rPr lang="en-GB"/>
              <a:t> </a:t>
            </a:r>
            <a:fld id="{7EA6EBCA-AB5C-45ED-A7F0-6CA032590438}" type="slidenum">
              <a:rPr lang="en-GB" smtClean="0"/>
              <a:pPr/>
              <a:t>‹nr.›</a:t>
            </a:fld>
            <a:endParaRPr lang="en-GB" dirty="0"/>
          </a:p>
        </p:txBody>
      </p:sp>
      <p:sp>
        <p:nvSpPr>
          <p:cNvPr id="15" name="Tijdelijke aanduiding voor inhoud 2"/>
          <p:cNvSpPr>
            <a:spLocks noGrp="1"/>
          </p:cNvSpPr>
          <p:nvPr>
            <p:ph sz="half" idx="1"/>
          </p:nvPr>
        </p:nvSpPr>
        <p:spPr>
          <a:xfrm>
            <a:off x="811407" y="4619370"/>
            <a:ext cx="4951906"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2"/>
          <p:cNvSpPr>
            <a:spLocks noGrp="1"/>
          </p:cNvSpPr>
          <p:nvPr>
            <p:ph sz="half" idx="28"/>
          </p:nvPr>
        </p:nvSpPr>
        <p:spPr>
          <a:xfrm>
            <a:off x="6540106" y="4619371"/>
            <a:ext cx="4951906" cy="192526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4972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ie afbeeldin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FB52-CADD-4839-87EE-4FC92257E077}"/>
              </a:ext>
            </a:extLst>
          </p:cNvPr>
          <p:cNvSpPr>
            <a:spLocks noGrp="1"/>
          </p:cNvSpPr>
          <p:nvPr>
            <p:ph type="title"/>
          </p:nvPr>
        </p:nvSpPr>
        <p:spPr/>
        <p:txBody>
          <a:bodyPr/>
          <a:lstStyle/>
          <a:p>
            <a:r>
              <a:rPr lang="nl-NL" noProof="0"/>
              <a:t>Klik om de stijl te bewerken</a:t>
            </a:r>
          </a:p>
        </p:txBody>
      </p:sp>
      <p:sp>
        <p:nvSpPr>
          <p:cNvPr id="13" name="Picture Placeholder 17">
            <a:extLst>
              <a:ext uri="{FF2B5EF4-FFF2-40B4-BE49-F238E27FC236}">
                <a16:creationId xmlns:a16="http://schemas.microsoft.com/office/drawing/2014/main" id="{205C8A57-4061-479C-B8F6-F1904F8825E8}"/>
              </a:ext>
            </a:extLst>
          </p:cNvPr>
          <p:cNvSpPr>
            <a:spLocks noGrp="1"/>
          </p:cNvSpPr>
          <p:nvPr>
            <p:ph type="pic" sz="quarter" idx="21"/>
          </p:nvPr>
        </p:nvSpPr>
        <p:spPr>
          <a:xfrm>
            <a:off x="826200"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8" name="Picture Placeholder 17">
            <a:extLst>
              <a:ext uri="{FF2B5EF4-FFF2-40B4-BE49-F238E27FC236}">
                <a16:creationId xmlns:a16="http://schemas.microsoft.com/office/drawing/2014/main" id="{CAFBEC35-CD7D-483D-A8A0-E22F0635F3D2}"/>
              </a:ext>
            </a:extLst>
          </p:cNvPr>
          <p:cNvSpPr>
            <a:spLocks noGrp="1"/>
          </p:cNvSpPr>
          <p:nvPr>
            <p:ph type="pic" sz="quarter" idx="25"/>
          </p:nvPr>
        </p:nvSpPr>
        <p:spPr>
          <a:xfrm>
            <a:off x="4566547"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9" name="Picture Placeholder 17">
            <a:extLst>
              <a:ext uri="{FF2B5EF4-FFF2-40B4-BE49-F238E27FC236}">
                <a16:creationId xmlns:a16="http://schemas.microsoft.com/office/drawing/2014/main" id="{019488CE-8D6E-4F9F-95B7-BF6EE6FE1CE8}"/>
              </a:ext>
            </a:extLst>
          </p:cNvPr>
          <p:cNvSpPr>
            <a:spLocks noGrp="1"/>
          </p:cNvSpPr>
          <p:nvPr>
            <p:ph type="pic" sz="quarter" idx="26"/>
          </p:nvPr>
        </p:nvSpPr>
        <p:spPr>
          <a:xfrm>
            <a:off x="8306895"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pic>
        <p:nvPicPr>
          <p:cNvPr id="21" name="Graphic 20">
            <a:extLst>
              <a:ext uri="{FF2B5EF4-FFF2-40B4-BE49-F238E27FC236}">
                <a16:creationId xmlns:a16="http://schemas.microsoft.com/office/drawing/2014/main" id="{FB2E7815-CAFB-4A42-8CDD-0746548EB3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89" b="1389"/>
          <a:stretch/>
        </p:blipFill>
        <p:spPr>
          <a:xfrm>
            <a:off x="0" y="0"/>
            <a:ext cx="12192000" cy="111125"/>
          </a:xfrm>
          <a:prstGeom prst="rect">
            <a:avLst/>
          </a:prstGeom>
        </p:spPr>
      </p:pic>
      <p:sp>
        <p:nvSpPr>
          <p:cNvPr id="3" name="Tijdelijke aanduiding voor datum 2">
            <a:extLst>
              <a:ext uri="{FF2B5EF4-FFF2-40B4-BE49-F238E27FC236}">
                <a16:creationId xmlns:a16="http://schemas.microsoft.com/office/drawing/2014/main" id="{04BD487A-270A-407F-8901-663BDA0AA6C2}"/>
              </a:ext>
            </a:extLst>
          </p:cNvPr>
          <p:cNvSpPr>
            <a:spLocks noGrp="1"/>
          </p:cNvSpPr>
          <p:nvPr>
            <p:ph type="dt" sz="half" idx="28"/>
          </p:nvPr>
        </p:nvSpPr>
        <p:spPr/>
        <p:txBody>
          <a:bodyPr/>
          <a:lstStyle/>
          <a:p>
            <a:endParaRPr lang="en-GB" dirty="0"/>
          </a:p>
        </p:txBody>
      </p:sp>
      <p:sp>
        <p:nvSpPr>
          <p:cNvPr id="4" name="Tijdelijke aanduiding voor voettekst 3">
            <a:extLst>
              <a:ext uri="{FF2B5EF4-FFF2-40B4-BE49-F238E27FC236}">
                <a16:creationId xmlns:a16="http://schemas.microsoft.com/office/drawing/2014/main" id="{899E5C61-9959-4541-AB04-6E3548F9685F}"/>
              </a:ext>
            </a:extLst>
          </p:cNvPr>
          <p:cNvSpPr>
            <a:spLocks noGrp="1"/>
          </p:cNvSpPr>
          <p:nvPr>
            <p:ph type="ftr" sz="quarter" idx="29"/>
          </p:nvPr>
        </p:nvSpPr>
        <p:spPr/>
        <p:txBody>
          <a:bodyPr/>
          <a:lstStyle/>
          <a:p>
            <a:endParaRPr lang="en-GB" dirty="0"/>
          </a:p>
        </p:txBody>
      </p:sp>
      <p:sp>
        <p:nvSpPr>
          <p:cNvPr id="5" name="Tijdelijke aanduiding voor dianummer 4">
            <a:extLst>
              <a:ext uri="{FF2B5EF4-FFF2-40B4-BE49-F238E27FC236}">
                <a16:creationId xmlns:a16="http://schemas.microsoft.com/office/drawing/2014/main" id="{30DB046A-9FDC-4D48-9151-8F5614744098}"/>
              </a:ext>
            </a:extLst>
          </p:cNvPr>
          <p:cNvSpPr>
            <a:spLocks noGrp="1"/>
          </p:cNvSpPr>
          <p:nvPr>
            <p:ph type="sldNum" sz="quarter" idx="30"/>
          </p:nvPr>
        </p:nvSpPr>
        <p:spPr/>
        <p:txBody>
          <a:bodyPr/>
          <a:lstStyle/>
          <a:p>
            <a:r>
              <a:rPr lang="en-GB" b="0"/>
              <a:t>slide</a:t>
            </a:r>
            <a:r>
              <a:rPr lang="en-GB"/>
              <a:t> </a:t>
            </a:r>
            <a:fld id="{7EA6EBCA-AB5C-45ED-A7F0-6CA032590438}" type="slidenum">
              <a:rPr lang="en-GB" smtClean="0"/>
              <a:pPr/>
              <a:t>‹nr.›</a:t>
            </a:fld>
            <a:endParaRPr lang="en-GB" dirty="0"/>
          </a:p>
        </p:txBody>
      </p:sp>
      <p:sp>
        <p:nvSpPr>
          <p:cNvPr id="14" name="Tijdelijke aanduiding voor inhoud 2"/>
          <p:cNvSpPr>
            <a:spLocks noGrp="1"/>
          </p:cNvSpPr>
          <p:nvPr>
            <p:ph sz="half" idx="1"/>
          </p:nvPr>
        </p:nvSpPr>
        <p:spPr>
          <a:xfrm>
            <a:off x="811407" y="4619370"/>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inhoud 2"/>
          <p:cNvSpPr>
            <a:spLocks noGrp="1"/>
          </p:cNvSpPr>
          <p:nvPr>
            <p:ph sz="half" idx="31"/>
          </p:nvPr>
        </p:nvSpPr>
        <p:spPr>
          <a:xfrm>
            <a:off x="4551754" y="4619369"/>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2" name="Tijdelijke aanduiding voor inhoud 2"/>
          <p:cNvSpPr>
            <a:spLocks noGrp="1"/>
          </p:cNvSpPr>
          <p:nvPr>
            <p:ph sz="half" idx="32"/>
          </p:nvPr>
        </p:nvSpPr>
        <p:spPr>
          <a:xfrm>
            <a:off x="8299498" y="4619369"/>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879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304665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12">
            <a:extLst>
              <a:ext uri="{FF2B5EF4-FFF2-40B4-BE49-F238E27FC236}">
                <a16:creationId xmlns:a16="http://schemas.microsoft.com/office/drawing/2014/main" id="{CEFDFBA1-6620-481E-9CFE-2CD63B065297}"/>
              </a:ext>
            </a:extLst>
          </p:cNvPr>
          <p:cNvSpPr/>
          <p:nvPr userDrawn="1"/>
        </p:nvSpPr>
        <p:spPr>
          <a:xfrm>
            <a:off x="0" y="123290"/>
            <a:ext cx="12192000" cy="65343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214763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ekop abeelding en zwarte kaders">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102742"/>
            <a:ext cx="12192000" cy="6565186"/>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000000">
              <a:alpha val="74902"/>
            </a:srgbClr>
          </a:solidFill>
        </p:spPr>
        <p:txBody>
          <a:bodyPr anchor="b">
            <a:normAutofit/>
          </a:bodyPr>
          <a:lstStyle>
            <a:lvl1pPr algn="l">
              <a:defRPr sz="3200">
                <a:solidFill>
                  <a:schemeClr val="bg1"/>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000000">
              <a:alpha val="74902"/>
            </a:srgbClr>
          </a:solidFill>
        </p:spPr>
        <p:txBody>
          <a:bodyPr anchor="ct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317740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ekop abeelding en witte kaders">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102742"/>
            <a:ext cx="12192000" cy="6565186"/>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FFFFFF">
              <a:alpha val="74902"/>
            </a:srgbClr>
          </a:solidFill>
        </p:spPr>
        <p:txBody>
          <a:bodyPr lIns="288000" anchor="ctr">
            <a:normAutofit/>
          </a:bodyPr>
          <a:lstStyle>
            <a:lvl1pPr algn="l">
              <a:defRPr sz="3200">
                <a:solidFill>
                  <a:srgbClr val="000000"/>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FFFFFF">
              <a:alpha val="74902"/>
            </a:srgbClr>
          </a:solidFill>
        </p:spPr>
        <p:txBody>
          <a:bodyPr lIns="288000" anchor="ctr">
            <a:normAutofit/>
          </a:bodyPr>
          <a:lstStyle>
            <a:lvl1pPr marL="0" indent="0" algn="l">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316510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ekop pijlen">
    <p:spTree>
      <p:nvGrpSpPr>
        <p:cNvPr id="1" name=""/>
        <p:cNvGrpSpPr/>
        <p:nvPr/>
      </p:nvGrpSpPr>
      <p:grpSpPr>
        <a:xfrm>
          <a:off x="0" y="0"/>
          <a:ext cx="0" cy="0"/>
          <a:chOff x="0" y="0"/>
          <a:chExt cx="0" cy="0"/>
        </a:xfrm>
      </p:grpSpPr>
      <p:sp>
        <p:nvSpPr>
          <p:cNvPr id="2" name="Rechthoek 1"/>
          <p:cNvSpPr/>
          <p:nvPr userDrawn="1"/>
        </p:nvSpPr>
        <p:spPr>
          <a:xfrm>
            <a:off x="0" y="493160"/>
            <a:ext cx="12192000" cy="6164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FFFFFF">
              <a:alpha val="74902"/>
            </a:srgbClr>
          </a:solidFill>
        </p:spPr>
        <p:txBody>
          <a:bodyPr lIns="288000" anchor="ctr">
            <a:normAutofit/>
          </a:bodyPr>
          <a:lstStyle>
            <a:lvl1pPr algn="l">
              <a:defRPr sz="3200">
                <a:solidFill>
                  <a:srgbClr val="000000"/>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FFFFFF">
              <a:alpha val="74902"/>
            </a:srgbClr>
          </a:solidFill>
        </p:spPr>
        <p:txBody>
          <a:bodyPr lIns="288000" anchor="ctr">
            <a:normAutofit/>
          </a:bodyPr>
          <a:lstStyle>
            <a:lvl1pPr marL="0" indent="0" algn="l">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l="10325" r="10819"/>
          <a:stretch/>
        </p:blipFill>
        <p:spPr>
          <a:xfrm>
            <a:off x="739739" y="4434245"/>
            <a:ext cx="7931650" cy="1728787"/>
          </a:xfrm>
          <a:prstGeom prst="rect">
            <a:avLst/>
          </a:prstGeom>
        </p:spPr>
      </p:pic>
    </p:spTree>
    <p:extLst>
      <p:ext uri="{BB962C8B-B14F-4D97-AF65-F5344CB8AC3E}">
        <p14:creationId xmlns:p14="http://schemas.microsoft.com/office/powerpoint/2010/main" val="18723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afbeelding en witte kaders">
    <p:bg>
      <p:bgPr>
        <a:solidFill>
          <a:schemeClr val="bg1"/>
        </a:solidFill>
        <a:effectLst/>
      </p:bgPr>
    </p:bg>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952500"/>
            <a:ext cx="12192000" cy="5905500"/>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9"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4" y="1918526"/>
            <a:ext cx="7920000" cy="990000"/>
          </a:xfrm>
          <a:prstGeom prst="rect">
            <a:avLst/>
          </a:prstGeom>
          <a:solidFill>
            <a:schemeClr val="bg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tx1"/>
                </a:solidFill>
                <a:latin typeface="Corbel" panose="020B0503020204020204" pitchFamily="34" charset="0"/>
              </a:defRPr>
            </a:lvl1pPr>
            <a:lvl2pPr marL="0" indent="0">
              <a:spcBef>
                <a:spcPts val="1500"/>
              </a:spcBef>
              <a:buNone/>
              <a:defRPr sz="1800" b="1">
                <a:solidFill>
                  <a:schemeClr val="tx1"/>
                </a:solidFill>
                <a:latin typeface="Corbel" panose="020B0503020204020204" pitchFamily="34" charset="0"/>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p:txBody>
      </p:sp>
      <p:sp>
        <p:nvSpPr>
          <p:cNvPr id="10"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1" y="5751810"/>
            <a:ext cx="7920000" cy="524164"/>
          </a:xfrm>
          <a:prstGeom prst="rect">
            <a:avLst/>
          </a:prstGeom>
          <a:solidFill>
            <a:schemeClr val="bg1">
              <a:alpha val="75000"/>
            </a:schemeClr>
          </a:solidFill>
          <a:ln>
            <a:noFill/>
          </a:ln>
        </p:spPr>
        <p:txBody>
          <a:bodyPr lIns="288000" tIns="0" rIns="0" bIns="0"/>
          <a:lstStyle>
            <a:lvl1pPr marL="0" indent="0">
              <a:lnSpc>
                <a:spcPts val="3500"/>
              </a:lnSpc>
              <a:spcBef>
                <a:spcPts val="0"/>
              </a:spcBef>
              <a:spcAft>
                <a:spcPts val="0"/>
              </a:spcAft>
              <a:buNone/>
              <a:defRPr sz="1600" b="1">
                <a:solidFill>
                  <a:schemeClr val="tx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sp>
        <p:nvSpPr>
          <p:cNvPr id="7" name="Tijdelijke aanduiding voor datum 3"/>
          <p:cNvSpPr>
            <a:spLocks noGrp="1"/>
          </p:cNvSpPr>
          <p:nvPr>
            <p:ph type="dt" sz="half" idx="2"/>
          </p:nvPr>
        </p:nvSpPr>
        <p:spPr>
          <a:xfrm>
            <a:off x="768592" y="6275974"/>
            <a:ext cx="7920000" cy="328639"/>
          </a:xfrm>
          <a:prstGeom prst="rect">
            <a:avLst/>
          </a:prstGeom>
          <a:solidFill>
            <a:srgbClr val="FFFFFF">
              <a:alpha val="74902"/>
            </a:srgbClr>
          </a:solidFill>
        </p:spPr>
        <p:txBody>
          <a:bodyPr vert="horz" lIns="288000" tIns="45720" rIns="91440" bIns="45720" rtlCol="0" anchor="ctr"/>
          <a:lstStyle>
            <a:lvl1pPr algn="l">
              <a:defRPr sz="1600" b="1">
                <a:solidFill>
                  <a:srgbClr val="000000"/>
                </a:solidFill>
                <a:latin typeface="Corbel" panose="020B0503020204020204" pitchFamily="34" charset="0"/>
              </a:defRPr>
            </a:lvl1pPr>
          </a:lstStyle>
          <a:p>
            <a:endParaRPr lang="nl-NL" dirty="0"/>
          </a:p>
        </p:txBody>
      </p:sp>
      <p:sp>
        <p:nvSpPr>
          <p:cNvPr id="8" name="Ondertitel 2"/>
          <p:cNvSpPr>
            <a:spLocks noGrp="1"/>
          </p:cNvSpPr>
          <p:nvPr>
            <p:ph type="subTitle" idx="1"/>
          </p:nvPr>
        </p:nvSpPr>
        <p:spPr>
          <a:xfrm>
            <a:off x="768594" y="2893695"/>
            <a:ext cx="7920000" cy="661737"/>
          </a:xfrm>
          <a:prstGeom prst="rect">
            <a:avLst/>
          </a:prstGeom>
          <a:solidFill>
            <a:srgbClr val="FFFFFF">
              <a:alpha val="74902"/>
            </a:srgbClr>
          </a:solidFill>
        </p:spPr>
        <p:txBody>
          <a:bodyPr lIns="288000" anchor="ctr">
            <a:normAutofit/>
          </a:bodyPr>
          <a:lstStyle>
            <a:lvl1pPr marL="0" indent="0" algn="l">
              <a:buNone/>
              <a:defRPr sz="16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78363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ekop wit">
    <p:spTree>
      <p:nvGrpSpPr>
        <p:cNvPr id="1" name=""/>
        <p:cNvGrpSpPr/>
        <p:nvPr/>
      </p:nvGrpSpPr>
      <p:grpSpPr>
        <a:xfrm>
          <a:off x="0" y="0"/>
          <a:ext cx="0" cy="0"/>
          <a:chOff x="0" y="0"/>
          <a:chExt cx="0" cy="0"/>
        </a:xfrm>
      </p:grpSpPr>
      <p:sp>
        <p:nvSpPr>
          <p:cNvPr id="2" name="Rechthoek 1"/>
          <p:cNvSpPr/>
          <p:nvPr userDrawn="1"/>
        </p:nvSpPr>
        <p:spPr>
          <a:xfrm>
            <a:off x="0" y="493160"/>
            <a:ext cx="12192000" cy="6164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FFFFFF">
              <a:alpha val="74902"/>
            </a:srgbClr>
          </a:solidFill>
        </p:spPr>
        <p:txBody>
          <a:bodyPr lIns="288000" anchor="ctr">
            <a:normAutofit/>
          </a:bodyPr>
          <a:lstStyle>
            <a:lvl1pPr algn="l">
              <a:defRPr sz="3200">
                <a:solidFill>
                  <a:srgbClr val="000000"/>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FFFFFF">
              <a:alpha val="74902"/>
            </a:srgbClr>
          </a:solidFill>
        </p:spPr>
        <p:txBody>
          <a:bodyPr lIns="288000" anchor="ctr">
            <a:normAutofit/>
          </a:bodyPr>
          <a:lstStyle>
            <a:lvl1pPr marL="0" indent="0" algn="l">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2705683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ing  met partnership">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r>
              <a:rPr lang="en-GB" b="0"/>
              <a:t>slide</a:t>
            </a:r>
            <a:r>
              <a:rPr lang="en-GB"/>
              <a:t> </a:t>
            </a:r>
            <a:fld id="{7EA6EBCA-AB5C-45ED-A7F0-6CA032590438}" type="slidenum">
              <a:rPr lang="en-GB" smtClean="0"/>
              <a:pPr/>
              <a:t>‹nr.›</a:t>
            </a:fld>
            <a:endParaRPr lang="en-GB" dirty="0"/>
          </a:p>
        </p:txBody>
      </p:sp>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16037" r="17773"/>
          <a:stretch/>
        </p:blipFill>
        <p:spPr>
          <a:xfrm>
            <a:off x="20551" y="2566534"/>
            <a:ext cx="5970140" cy="1550261"/>
          </a:xfrm>
          <a:prstGeom prst="rect">
            <a:avLst/>
          </a:prstGeom>
        </p:spPr>
      </p:pic>
      <p:sp>
        <p:nvSpPr>
          <p:cNvPr id="12" name="Tekstvak 11"/>
          <p:cNvSpPr txBox="1"/>
          <p:nvPr userDrawn="1"/>
        </p:nvSpPr>
        <p:spPr>
          <a:xfrm>
            <a:off x="256854" y="4387065"/>
            <a:ext cx="6421349" cy="1661993"/>
          </a:xfrm>
          <a:prstGeom prst="rect">
            <a:avLst/>
          </a:prstGeom>
          <a:noFill/>
        </p:spPr>
        <p:txBody>
          <a:bodyPr wrap="square" rtlCol="0">
            <a:spAutoFit/>
          </a:bodyPr>
          <a:lstStyle/>
          <a:p>
            <a:r>
              <a:rPr lang="nl-NL" sz="1100" b="1" dirty="0">
                <a:latin typeface="Corbel" panose="020B0503020204020204" pitchFamily="34" charset="0"/>
              </a:rPr>
              <a:t>NDW</a:t>
            </a:r>
            <a:r>
              <a:rPr lang="nl-NL" sz="1100" b="1" baseline="0" dirty="0">
                <a:latin typeface="Corbel" panose="020B0503020204020204" pitchFamily="34" charset="0"/>
              </a:rPr>
              <a:t> is een samenwerkingsverband van: het Ministerie van Infrastructuur en Waterstaat, alle Nederlandse provincies, de gemeenten Amsterdam, Den Haag, Rotterdam en Utrecht, de Metropoolregio Rotterdam Den-Haag en de Vervoerregio Amsterdam</a:t>
            </a:r>
          </a:p>
          <a:p>
            <a:endParaRPr lang="nl-NL" sz="1100" b="1" baseline="0" dirty="0">
              <a:latin typeface="Corbel" panose="020B0503020204020204" pitchFamily="34" charset="0"/>
            </a:endParaRPr>
          </a:p>
          <a:p>
            <a:r>
              <a:rPr lang="nl-NL" sz="1100" b="1" baseline="0" dirty="0">
                <a:latin typeface="Corbel" panose="020B0503020204020204" pitchFamily="34" charset="0"/>
              </a:rPr>
              <a:t>NDW werkt met andere dataknooppunten samen in het Nationaal Toegangspunt Mobiliteit </a:t>
            </a:r>
          </a:p>
          <a:p>
            <a:endParaRPr lang="nl-NL" dirty="0">
              <a:latin typeface="Corbel" panose="020B0503020204020204" pitchFamily="34" charset="0"/>
            </a:endParaRPr>
          </a:p>
          <a:p>
            <a:endParaRPr lang="nl-NL" dirty="0">
              <a:latin typeface="Corbel" panose="020B0503020204020204" pitchFamily="34" charset="0"/>
            </a:endParaRPr>
          </a:p>
          <a:p>
            <a:r>
              <a:rPr lang="nl-NL" sz="1100" b="1" baseline="0" dirty="0">
                <a:latin typeface="Corbel" panose="020B0503020204020204" pitchFamily="34" charset="0"/>
              </a:rPr>
              <a:t>NTM/ NDW werken met de andere EU lidstaten samen in NAPCore</a:t>
            </a:r>
            <a:endParaRPr lang="nl-NL" sz="1100" b="1" dirty="0">
              <a:latin typeface="Corbel" panose="020B0503020204020204" pitchFamily="34" charset="0"/>
            </a:endParaRPr>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38807" y="4993244"/>
            <a:ext cx="393784" cy="393784"/>
          </a:xfrm>
          <a:prstGeom prst="rect">
            <a:avLst/>
          </a:prstGeom>
        </p:spPr>
      </p:pic>
      <p:pic>
        <p:nvPicPr>
          <p:cNvPr id="18" name="Afbeelding 17"/>
          <p:cNvPicPr>
            <a:picLocks noChangeAspect="1"/>
          </p:cNvPicPr>
          <p:nvPr userDrawn="1"/>
        </p:nvPicPr>
        <p:blipFill rotWithShape="1">
          <a:blip r:embed="rId4"/>
          <a:srcRect t="15126" b="11275"/>
          <a:stretch/>
        </p:blipFill>
        <p:spPr>
          <a:xfrm>
            <a:off x="5990690" y="5515206"/>
            <a:ext cx="893424" cy="657546"/>
          </a:xfrm>
          <a:prstGeom prst="rect">
            <a:avLst/>
          </a:prstGeom>
        </p:spPr>
      </p:pic>
    </p:spTree>
    <p:extLst>
      <p:ext uri="{BB962C8B-B14F-4D97-AF65-F5344CB8AC3E}">
        <p14:creationId xmlns:p14="http://schemas.microsoft.com/office/powerpoint/2010/main" val="208872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 pijlen">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r>
              <a:rPr lang="en-GB" b="0"/>
              <a:t>slide</a:t>
            </a:r>
            <a:r>
              <a:rPr lang="en-GB"/>
              <a:t> </a:t>
            </a:r>
            <a:fld id="{7EA6EBCA-AB5C-45ED-A7F0-6CA032590438}" type="slidenum">
              <a:rPr lang="en-GB" smtClean="0"/>
              <a:pPr/>
              <a:t>‹nr.›</a:t>
            </a:fld>
            <a:endParaRPr lang="en-GB" dirty="0"/>
          </a:p>
        </p:txBody>
      </p:sp>
      <p:pic>
        <p:nvPicPr>
          <p:cNvPr id="6" name="Graphic 2">
            <a:extLst>
              <a:ext uri="{FF2B5EF4-FFF2-40B4-BE49-F238E27FC236}">
                <a16:creationId xmlns:a16="http://schemas.microsoft.com/office/drawing/2014/main" id="{47E3F7EB-0DBA-4C37-8E3B-68B41E3DA9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906" y="1362268"/>
            <a:ext cx="4852503" cy="4540509"/>
          </a:xfrm>
          <a:prstGeom prst="rect">
            <a:avLst/>
          </a:prstGeom>
        </p:spPr>
      </p:pic>
    </p:spTree>
    <p:extLst>
      <p:ext uri="{BB962C8B-B14F-4D97-AF65-F5344CB8AC3E}">
        <p14:creationId xmlns:p14="http://schemas.microsoft.com/office/powerpoint/2010/main" val="1385041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ing met abeeldin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r>
              <a:rPr lang="en-GB" b="0"/>
              <a:t>slide</a:t>
            </a:r>
            <a:r>
              <a:rPr lang="en-GB"/>
              <a:t> </a:t>
            </a:r>
            <a:fld id="{7EA6EBCA-AB5C-45ED-A7F0-6CA032590438}" type="slidenum">
              <a:rPr lang="en-GB" smtClean="0"/>
              <a:pPr/>
              <a:t>‹nr.›</a:t>
            </a:fld>
            <a:endParaRPr lang="en-GB" dirty="0"/>
          </a:p>
        </p:txBody>
      </p:sp>
      <p:sp>
        <p:nvSpPr>
          <p:cNvPr id="6" name="Picture Placeholder 17">
            <a:extLst>
              <a:ext uri="{FF2B5EF4-FFF2-40B4-BE49-F238E27FC236}">
                <a16:creationId xmlns:a16="http://schemas.microsoft.com/office/drawing/2014/main" id="{023EF695-DD7E-4D3D-9620-93228E54F104}"/>
              </a:ext>
            </a:extLst>
          </p:cNvPr>
          <p:cNvSpPr>
            <a:spLocks noGrp="1"/>
          </p:cNvSpPr>
          <p:nvPr>
            <p:ph type="pic" sz="quarter" idx="19" hasCustomPrompt="1"/>
          </p:nvPr>
        </p:nvSpPr>
        <p:spPr>
          <a:xfrm>
            <a:off x="0" y="952857"/>
            <a:ext cx="6096000" cy="5703544"/>
          </a:xfrm>
          <a:prstGeom prst="rect">
            <a:avLst/>
          </a:prstGeom>
          <a:pattFill prst="dkUpDiag">
            <a:fgClr>
              <a:schemeClr val="accent2">
                <a:lumMod val="60000"/>
                <a:lumOff val="40000"/>
              </a:schemeClr>
            </a:fgClr>
            <a:bgClr>
              <a:schemeClr val="bg1"/>
            </a:bgClr>
          </a:pattFill>
        </p:spPr>
        <p:txBody>
          <a:bodyPr anchor="t"/>
          <a:lstStyle>
            <a:lvl1pPr marL="0" indent="0">
              <a:buNone/>
              <a:defRPr sz="2000" b="0" baseline="0"/>
            </a:lvl1pPr>
          </a:lstStyle>
          <a:p>
            <a:r>
              <a:rPr lang="nl-NL" noProof="0" dirty="0"/>
              <a:t>Klik op het pictogram om een afbeelding toe te voegen</a:t>
            </a:r>
          </a:p>
        </p:txBody>
      </p:sp>
    </p:spTree>
    <p:extLst>
      <p:ext uri="{BB962C8B-B14F-4D97-AF65-F5344CB8AC3E}">
        <p14:creationId xmlns:p14="http://schemas.microsoft.com/office/powerpoint/2010/main" val="2004621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Donderdag 1 juni 2023</a:t>
            </a:r>
          </a:p>
        </p:txBody>
      </p:sp>
      <p:sp>
        <p:nvSpPr>
          <p:cNvPr id="5" name="Tijdelijke aanduiding voor voettekst 4"/>
          <p:cNvSpPr>
            <a:spLocks noGrp="1"/>
          </p:cNvSpPr>
          <p:nvPr>
            <p:ph type="ftr" sz="quarter" idx="11"/>
          </p:nvPr>
        </p:nvSpPr>
        <p:spPr/>
        <p:txBody>
          <a:bodyPr/>
          <a:lstStyle/>
          <a:p>
            <a:r>
              <a:rPr lang="nl-NL"/>
              <a:t>Epic markt - OTM </a:t>
            </a:r>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1805632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bject en afbeedling">
    <p:spTree>
      <p:nvGrpSpPr>
        <p:cNvPr id="1" name=""/>
        <p:cNvGrpSpPr/>
        <p:nvPr/>
      </p:nvGrpSpPr>
      <p:grpSpPr>
        <a:xfrm>
          <a:off x="0" y="0"/>
          <a:ext cx="0" cy="0"/>
          <a:chOff x="0" y="0"/>
          <a:chExt cx="0" cy="0"/>
        </a:xfrm>
      </p:grpSpPr>
      <p:sp>
        <p:nvSpPr>
          <p:cNvPr id="2" name="Titel 1"/>
          <p:cNvSpPr>
            <a:spLocks noGrp="1"/>
          </p:cNvSpPr>
          <p:nvPr>
            <p:ph type="title"/>
          </p:nvPr>
        </p:nvSpPr>
        <p:spPr>
          <a:xfrm>
            <a:off x="838200" y="111125"/>
            <a:ext cx="5257800" cy="1220719"/>
          </a:xfrm>
        </p:spPr>
        <p:txBody>
          <a:bodyPr/>
          <a:lstStyle/>
          <a:p>
            <a:r>
              <a:rPr lang="nl-NL"/>
              <a:t>Klik om de stijl te bewerken</a:t>
            </a:r>
          </a:p>
        </p:txBody>
      </p:sp>
      <p:sp>
        <p:nvSpPr>
          <p:cNvPr id="3" name="Tijdelijke aanduiding voor inhoud 2"/>
          <p:cNvSpPr>
            <a:spLocks noGrp="1"/>
          </p:cNvSpPr>
          <p:nvPr>
            <p:ph idx="1"/>
          </p:nvPr>
        </p:nvSpPr>
        <p:spPr>
          <a:xfrm>
            <a:off x="838200" y="1613043"/>
            <a:ext cx="5233827" cy="4962416"/>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r>
              <a:rPr lang="nl-NL"/>
              <a:t>Donderdag 1 juni 2023</a:t>
            </a:r>
          </a:p>
        </p:txBody>
      </p:sp>
      <p:sp>
        <p:nvSpPr>
          <p:cNvPr id="5" name="Tijdelijke aanduiding voor voettekst 4"/>
          <p:cNvSpPr>
            <a:spLocks noGrp="1"/>
          </p:cNvSpPr>
          <p:nvPr>
            <p:ph type="ftr" sz="quarter" idx="11"/>
          </p:nvPr>
        </p:nvSpPr>
        <p:spPr/>
        <p:txBody>
          <a:bodyPr/>
          <a:lstStyle/>
          <a:p>
            <a:r>
              <a:rPr lang="nl-NL"/>
              <a:t>Epic markt - OTM </a:t>
            </a:r>
          </a:p>
        </p:txBody>
      </p:sp>
      <p:sp>
        <p:nvSpPr>
          <p:cNvPr id="6" name="Tijdelijke aanduiding voor dianummer 5"/>
          <p:cNvSpPr>
            <a:spLocks noGrp="1"/>
          </p:cNvSpPr>
          <p:nvPr>
            <p:ph type="sldNum" sz="quarter" idx="12"/>
          </p:nvPr>
        </p:nvSpPr>
        <p:spPr>
          <a:xfrm>
            <a:off x="10298130" y="6575459"/>
            <a:ext cx="1917000" cy="282540"/>
          </a:xfrm>
        </p:spPr>
        <p:txBody>
          <a:bodyPr/>
          <a:lstStyle/>
          <a:p>
            <a:fld id="{364CC681-DFB2-4870-80C2-9DF8BD7050E1}" type="slidenum">
              <a:rPr lang="nl-NL" smtClean="0"/>
              <a:t>‹nr.›</a:t>
            </a:fld>
            <a:endParaRPr lang="nl-NL"/>
          </a:p>
        </p:txBody>
      </p:sp>
      <p:sp>
        <p:nvSpPr>
          <p:cNvPr id="7" name="Picture Placeholder 17">
            <a:extLst>
              <a:ext uri="{FF2B5EF4-FFF2-40B4-BE49-F238E27FC236}">
                <a16:creationId xmlns:a16="http://schemas.microsoft.com/office/drawing/2014/main" id="{023EF695-DD7E-4D3D-9620-93228E54F104}"/>
              </a:ext>
            </a:extLst>
          </p:cNvPr>
          <p:cNvSpPr>
            <a:spLocks noGrp="1"/>
          </p:cNvSpPr>
          <p:nvPr>
            <p:ph type="pic" sz="quarter" idx="19" hasCustomPrompt="1"/>
          </p:nvPr>
        </p:nvSpPr>
        <p:spPr>
          <a:xfrm>
            <a:off x="6096000" y="111126"/>
            <a:ext cx="6096000" cy="6464333"/>
          </a:xfrm>
          <a:prstGeom prst="rect">
            <a:avLst/>
          </a:prstGeom>
          <a:pattFill prst="dkUpDiag">
            <a:fgClr>
              <a:schemeClr val="accent2">
                <a:lumMod val="60000"/>
                <a:lumOff val="40000"/>
              </a:schemeClr>
            </a:fgClr>
            <a:bgClr>
              <a:schemeClr val="bg1"/>
            </a:bgClr>
          </a:pattFill>
        </p:spPr>
        <p:txBody>
          <a:bodyPr anchor="t"/>
          <a:lstStyle>
            <a:lvl1pPr marL="0" indent="0">
              <a:buNone/>
              <a:defRPr sz="2000" b="0" baseline="0"/>
            </a:lvl1pPr>
          </a:lstStyle>
          <a:p>
            <a:r>
              <a:rPr lang="nl-NL" noProof="0" dirty="0"/>
              <a:t>Klik op het pictogram om een afbeelding toe te voegen</a:t>
            </a:r>
          </a:p>
        </p:txBody>
      </p:sp>
    </p:spTree>
    <p:extLst>
      <p:ext uri="{BB962C8B-B14F-4D97-AF65-F5344CB8AC3E}">
        <p14:creationId xmlns:p14="http://schemas.microsoft.com/office/powerpoint/2010/main" val="251793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r>
              <a:rPr lang="nl-NL"/>
              <a:t>Donderdag 1 juni 2023</a:t>
            </a:r>
          </a:p>
        </p:txBody>
      </p:sp>
      <p:sp>
        <p:nvSpPr>
          <p:cNvPr id="6" name="Tijdelijke aanduiding voor voettekst 5"/>
          <p:cNvSpPr>
            <a:spLocks noGrp="1"/>
          </p:cNvSpPr>
          <p:nvPr>
            <p:ph type="ftr" sz="quarter" idx="11"/>
          </p:nvPr>
        </p:nvSpPr>
        <p:spPr/>
        <p:txBody>
          <a:bodyPr/>
          <a:lstStyle/>
          <a:p>
            <a:r>
              <a:rPr lang="nl-NL"/>
              <a:t>Epic markt - OTM </a:t>
            </a:r>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343892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26200" y="130853"/>
            <a:ext cx="10515600" cy="1204787"/>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r>
              <a:rPr lang="nl-NL"/>
              <a:t>Donderdag 1 juni 2023</a:t>
            </a:r>
          </a:p>
        </p:txBody>
      </p:sp>
      <p:sp>
        <p:nvSpPr>
          <p:cNvPr id="8" name="Tijdelijke aanduiding voor voettekst 7"/>
          <p:cNvSpPr>
            <a:spLocks noGrp="1"/>
          </p:cNvSpPr>
          <p:nvPr>
            <p:ph type="ftr" sz="quarter" idx="11"/>
          </p:nvPr>
        </p:nvSpPr>
        <p:spPr/>
        <p:txBody>
          <a:bodyPr/>
          <a:lstStyle/>
          <a:p>
            <a:r>
              <a:rPr lang="nl-NL"/>
              <a:t>Epic markt - OTM </a:t>
            </a:r>
          </a:p>
        </p:txBody>
      </p:sp>
      <p:sp>
        <p:nvSpPr>
          <p:cNvPr id="9" name="Tijdelijke aanduiding voor dianummer 8"/>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148318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r>
              <a:rPr lang="nl-NL"/>
              <a:t>Donderdag 1 juni 2023</a:t>
            </a:r>
          </a:p>
        </p:txBody>
      </p:sp>
      <p:sp>
        <p:nvSpPr>
          <p:cNvPr id="4" name="Tijdelijke aanduiding voor voettekst 3"/>
          <p:cNvSpPr>
            <a:spLocks noGrp="1"/>
          </p:cNvSpPr>
          <p:nvPr>
            <p:ph type="ftr" sz="quarter" idx="11"/>
          </p:nvPr>
        </p:nvSpPr>
        <p:spPr/>
        <p:txBody>
          <a:bodyPr/>
          <a:lstStyle/>
          <a:p>
            <a:r>
              <a:rPr lang="nl-NL"/>
              <a:t>Epic markt - OTM </a:t>
            </a:r>
          </a:p>
        </p:txBody>
      </p:sp>
      <p:sp>
        <p:nvSpPr>
          <p:cNvPr id="5" name="Tijdelijke aanduiding voor dianummer 4"/>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4270191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grij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Donderdag 1 juni 2023</a:t>
            </a:r>
          </a:p>
        </p:txBody>
      </p:sp>
      <p:sp>
        <p:nvSpPr>
          <p:cNvPr id="3" name="Tijdelijke aanduiding voor voettekst 2"/>
          <p:cNvSpPr>
            <a:spLocks noGrp="1"/>
          </p:cNvSpPr>
          <p:nvPr>
            <p:ph type="ftr" sz="quarter" idx="11"/>
          </p:nvPr>
        </p:nvSpPr>
        <p:spPr/>
        <p:txBody>
          <a:bodyPr/>
          <a:lstStyle/>
          <a:p>
            <a:r>
              <a:rPr lang="nl-NL"/>
              <a:t>Epic markt - OTM </a:t>
            </a:r>
          </a:p>
        </p:txBody>
      </p:sp>
      <p:sp>
        <p:nvSpPr>
          <p:cNvPr id="4" name="Tijdelijke aanduiding voor dianummer 3"/>
          <p:cNvSpPr>
            <a:spLocks noGrp="1"/>
          </p:cNvSpPr>
          <p:nvPr>
            <p:ph type="sldNum" sz="quarter" idx="12"/>
          </p:nvPr>
        </p:nvSpPr>
        <p:spPr/>
        <p:txBody>
          <a:bodyPr/>
          <a:lstStyle/>
          <a:p>
            <a:fld id="{364CC681-DFB2-4870-80C2-9DF8BD7050E1}" type="slidenum">
              <a:rPr lang="nl-NL" smtClean="0"/>
              <a:t>‹nr.›</a:t>
            </a:fld>
            <a:endParaRPr lang="nl-NL"/>
          </a:p>
        </p:txBody>
      </p:sp>
      <p:sp>
        <p:nvSpPr>
          <p:cNvPr id="5" name="Rechthoek 12">
            <a:extLst>
              <a:ext uri="{FF2B5EF4-FFF2-40B4-BE49-F238E27FC236}">
                <a16:creationId xmlns:a16="http://schemas.microsoft.com/office/drawing/2014/main" id="{CEFDFBA1-6620-481E-9CFE-2CD63B065297}"/>
              </a:ext>
            </a:extLst>
          </p:cNvPr>
          <p:cNvSpPr/>
          <p:nvPr userDrawn="1"/>
        </p:nvSpPr>
        <p:spPr>
          <a:xfrm>
            <a:off x="0" y="102742"/>
            <a:ext cx="12192000" cy="655491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097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pijlen">
    <p:spTree>
      <p:nvGrpSpPr>
        <p:cNvPr id="1" name=""/>
        <p:cNvGrpSpPr/>
        <p:nvPr/>
      </p:nvGrpSpPr>
      <p:grpSpPr>
        <a:xfrm>
          <a:off x="0" y="0"/>
          <a:ext cx="0" cy="0"/>
          <a:chOff x="0" y="0"/>
          <a:chExt cx="0" cy="0"/>
        </a:xfrm>
      </p:grpSpPr>
      <p:sp>
        <p:nvSpPr>
          <p:cNvPr id="7"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5" y="1918526"/>
            <a:ext cx="7943890" cy="975169"/>
          </a:xfrm>
          <a:prstGeom prst="rect">
            <a:avLst/>
          </a:prstGeom>
          <a:solidFill>
            <a:schemeClr val="bg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tx1"/>
                </a:solidFill>
                <a:latin typeface="Corbel" panose="020B0503020204020204" pitchFamily="34" charset="0"/>
              </a:defRPr>
            </a:lvl1pPr>
            <a:lvl2pPr marL="0" indent="0">
              <a:spcBef>
                <a:spcPts val="1500"/>
              </a:spcBef>
              <a:buNone/>
              <a:defRPr sz="1800" b="1">
                <a:solidFill>
                  <a:schemeClr val="tx1"/>
                </a:solidFill>
                <a:latin typeface="Corbel" panose="020B0503020204020204" pitchFamily="34" charset="0"/>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p:txBody>
      </p:sp>
      <p:sp>
        <p:nvSpPr>
          <p:cNvPr id="8"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5" y="5461001"/>
            <a:ext cx="7943890" cy="524164"/>
          </a:xfrm>
          <a:prstGeom prst="rect">
            <a:avLst/>
          </a:prstGeom>
          <a:solidFill>
            <a:schemeClr val="bg1">
              <a:alpha val="75000"/>
            </a:schemeClr>
          </a:solidFill>
          <a:ln>
            <a:noFill/>
          </a:ln>
        </p:spPr>
        <p:txBody>
          <a:bodyPr lIns="288000" tIns="0" rIns="0" bIns="0"/>
          <a:lstStyle>
            <a:lvl1pPr marL="0" indent="0">
              <a:lnSpc>
                <a:spcPts val="3500"/>
              </a:lnSpc>
              <a:spcBef>
                <a:spcPts val="0"/>
              </a:spcBef>
              <a:spcAft>
                <a:spcPts val="0"/>
              </a:spcAft>
              <a:buNone/>
              <a:defRPr sz="1600" b="1">
                <a:solidFill>
                  <a:schemeClr val="tx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pic>
        <p:nvPicPr>
          <p:cNvPr id="10" name="Graphic 2">
            <a:extLst>
              <a:ext uri="{FF2B5EF4-FFF2-40B4-BE49-F238E27FC236}">
                <a16:creationId xmlns:a16="http://schemas.microsoft.com/office/drawing/2014/main" id="{47E3F7EB-0DBA-4C37-8E3B-68B41E3DA9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6514545" y="1350392"/>
            <a:ext cx="4852503" cy="4540509"/>
          </a:xfrm>
          <a:prstGeom prst="rect">
            <a:avLst/>
          </a:prstGeom>
        </p:spPr>
      </p:pic>
      <p:sp>
        <p:nvSpPr>
          <p:cNvPr id="11" name="Tijdelijke aanduiding voor datum 3"/>
          <p:cNvSpPr>
            <a:spLocks noGrp="1"/>
          </p:cNvSpPr>
          <p:nvPr>
            <p:ph type="dt" sz="half" idx="2"/>
          </p:nvPr>
        </p:nvSpPr>
        <p:spPr>
          <a:xfrm>
            <a:off x="768594" y="5985165"/>
            <a:ext cx="7943889" cy="328639"/>
          </a:xfrm>
          <a:prstGeom prst="rect">
            <a:avLst/>
          </a:prstGeom>
          <a:solidFill>
            <a:srgbClr val="FFFFFF">
              <a:alpha val="74902"/>
            </a:srgbClr>
          </a:solidFill>
        </p:spPr>
        <p:txBody>
          <a:bodyPr vert="horz" lIns="288000" tIns="45720" rIns="91440" bIns="45720" rtlCol="0" anchor="ctr"/>
          <a:lstStyle>
            <a:lvl1pPr algn="l">
              <a:defRPr sz="1600" b="1">
                <a:solidFill>
                  <a:srgbClr val="000000"/>
                </a:solidFill>
                <a:latin typeface="Corbel" panose="020B0503020204020204" pitchFamily="34" charset="0"/>
              </a:defRPr>
            </a:lvl1pPr>
          </a:lstStyle>
          <a:p>
            <a:endParaRPr lang="nl-NL" dirty="0"/>
          </a:p>
        </p:txBody>
      </p:sp>
      <p:sp>
        <p:nvSpPr>
          <p:cNvPr id="12" name="Ondertitel 2"/>
          <p:cNvSpPr>
            <a:spLocks noGrp="1"/>
          </p:cNvSpPr>
          <p:nvPr>
            <p:ph type="subTitle" idx="1"/>
          </p:nvPr>
        </p:nvSpPr>
        <p:spPr>
          <a:xfrm>
            <a:off x="768593" y="2893695"/>
            <a:ext cx="7943891" cy="661737"/>
          </a:xfrm>
          <a:prstGeom prst="rect">
            <a:avLst/>
          </a:prstGeom>
          <a:solidFill>
            <a:srgbClr val="FFFFFF">
              <a:alpha val="74902"/>
            </a:srgbClr>
          </a:solidFill>
        </p:spPr>
        <p:txBody>
          <a:bodyPr lIns="288000" anchor="ctr">
            <a:normAutofit/>
          </a:bodyPr>
          <a:lstStyle>
            <a:lvl1pPr marL="0" indent="0" algn="l">
              <a:buNone/>
              <a:defRPr sz="16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1224509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12">
            <a:extLst>
              <a:ext uri="{FF2B5EF4-FFF2-40B4-BE49-F238E27FC236}">
                <a16:creationId xmlns:a16="http://schemas.microsoft.com/office/drawing/2014/main" id="{CEFDFBA1-6620-481E-9CFE-2CD63B065297}"/>
              </a:ext>
            </a:extLst>
          </p:cNvPr>
          <p:cNvSpPr/>
          <p:nvPr userDrawn="1"/>
        </p:nvSpPr>
        <p:spPr>
          <a:xfrm>
            <a:off x="0" y="123290"/>
            <a:ext cx="12192000" cy="65343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NL"/>
              <a:t>Donderdag 1 juni 2023</a:t>
            </a:r>
          </a:p>
        </p:txBody>
      </p:sp>
      <p:sp>
        <p:nvSpPr>
          <p:cNvPr id="6" name="Tijdelijke aanduiding voor voettekst 5"/>
          <p:cNvSpPr>
            <a:spLocks noGrp="1"/>
          </p:cNvSpPr>
          <p:nvPr>
            <p:ph type="ftr" sz="quarter" idx="11"/>
          </p:nvPr>
        </p:nvSpPr>
        <p:spPr/>
        <p:txBody>
          <a:bodyPr/>
          <a:lstStyle/>
          <a:p>
            <a:r>
              <a:rPr lang="nl-NL"/>
              <a:t>Epic markt - OTM </a:t>
            </a:r>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4286308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12">
            <a:extLst>
              <a:ext uri="{FF2B5EF4-FFF2-40B4-BE49-F238E27FC236}">
                <a16:creationId xmlns:a16="http://schemas.microsoft.com/office/drawing/2014/main" id="{CEFDFBA1-6620-481E-9CFE-2CD63B065297}"/>
              </a:ext>
            </a:extLst>
          </p:cNvPr>
          <p:cNvSpPr/>
          <p:nvPr userDrawn="1"/>
        </p:nvSpPr>
        <p:spPr>
          <a:xfrm>
            <a:off x="0" y="102742"/>
            <a:ext cx="12192000" cy="655491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NL"/>
              <a:t>Donderdag 1 juni 2023</a:t>
            </a:r>
          </a:p>
        </p:txBody>
      </p:sp>
      <p:sp>
        <p:nvSpPr>
          <p:cNvPr id="6" name="Tijdelijke aanduiding voor voettekst 5"/>
          <p:cNvSpPr>
            <a:spLocks noGrp="1"/>
          </p:cNvSpPr>
          <p:nvPr>
            <p:ph type="ftr" sz="quarter" idx="11"/>
          </p:nvPr>
        </p:nvSpPr>
        <p:spPr/>
        <p:txBody>
          <a:bodyPr/>
          <a:lstStyle/>
          <a:p>
            <a:r>
              <a:rPr lang="nl-NL"/>
              <a:t>Epic markt - OTM </a:t>
            </a:r>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1427250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FB52-CADD-4839-87EE-4FC92257E077}"/>
              </a:ext>
            </a:extLst>
          </p:cNvPr>
          <p:cNvSpPr>
            <a:spLocks noGrp="1"/>
          </p:cNvSpPr>
          <p:nvPr>
            <p:ph type="title"/>
          </p:nvPr>
        </p:nvSpPr>
        <p:spPr/>
        <p:txBody>
          <a:bodyPr/>
          <a:lstStyle/>
          <a:p>
            <a:r>
              <a:rPr lang="nl-NL" noProof="0"/>
              <a:t>Klik om de stijl te bewerken</a:t>
            </a:r>
          </a:p>
        </p:txBody>
      </p:sp>
      <p:sp>
        <p:nvSpPr>
          <p:cNvPr id="14" name="Picture Placeholder 17">
            <a:extLst>
              <a:ext uri="{FF2B5EF4-FFF2-40B4-BE49-F238E27FC236}">
                <a16:creationId xmlns:a16="http://schemas.microsoft.com/office/drawing/2014/main" id="{023EF695-DD7E-4D3D-9620-93228E54F104}"/>
              </a:ext>
            </a:extLst>
          </p:cNvPr>
          <p:cNvSpPr>
            <a:spLocks noGrp="1"/>
          </p:cNvSpPr>
          <p:nvPr>
            <p:ph type="pic" sz="quarter" idx="19"/>
          </p:nvPr>
        </p:nvSpPr>
        <p:spPr>
          <a:xfrm>
            <a:off x="826200" y="1596164"/>
            <a:ext cx="4951906"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3" name="Picture Placeholder 17">
            <a:extLst>
              <a:ext uri="{FF2B5EF4-FFF2-40B4-BE49-F238E27FC236}">
                <a16:creationId xmlns:a16="http://schemas.microsoft.com/office/drawing/2014/main" id="{205C8A57-4061-479C-B8F6-F1904F8825E8}"/>
              </a:ext>
            </a:extLst>
          </p:cNvPr>
          <p:cNvSpPr>
            <a:spLocks noGrp="1"/>
          </p:cNvSpPr>
          <p:nvPr>
            <p:ph type="pic" sz="quarter" idx="21"/>
          </p:nvPr>
        </p:nvSpPr>
        <p:spPr>
          <a:xfrm>
            <a:off x="6540106" y="1596164"/>
            <a:ext cx="4951906"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pic>
        <p:nvPicPr>
          <p:cNvPr id="18" name="Graphic 17">
            <a:extLst>
              <a:ext uri="{FF2B5EF4-FFF2-40B4-BE49-F238E27FC236}">
                <a16:creationId xmlns:a16="http://schemas.microsoft.com/office/drawing/2014/main" id="{B2782C0A-3690-4C5B-A67E-E338C40CDB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89" b="1389"/>
          <a:stretch/>
        </p:blipFill>
        <p:spPr>
          <a:xfrm>
            <a:off x="0" y="0"/>
            <a:ext cx="12192000" cy="111125"/>
          </a:xfrm>
          <a:prstGeom prst="rect">
            <a:avLst/>
          </a:prstGeom>
        </p:spPr>
      </p:pic>
      <p:sp>
        <p:nvSpPr>
          <p:cNvPr id="3" name="Tijdelijke aanduiding voor datum 2">
            <a:extLst>
              <a:ext uri="{FF2B5EF4-FFF2-40B4-BE49-F238E27FC236}">
                <a16:creationId xmlns:a16="http://schemas.microsoft.com/office/drawing/2014/main" id="{04826555-E659-4ED6-905A-53A9F35280D6}"/>
              </a:ext>
            </a:extLst>
          </p:cNvPr>
          <p:cNvSpPr>
            <a:spLocks noGrp="1"/>
          </p:cNvSpPr>
          <p:nvPr>
            <p:ph type="dt" sz="half" idx="25"/>
          </p:nvPr>
        </p:nvSpPr>
        <p:spPr/>
        <p:txBody>
          <a:bodyPr/>
          <a:lstStyle/>
          <a:p>
            <a:r>
              <a:rPr lang="nl-NL"/>
              <a:t>Donderdag 1 juni 2023</a:t>
            </a:r>
            <a:endParaRPr lang="en-GB" dirty="0"/>
          </a:p>
        </p:txBody>
      </p:sp>
      <p:sp>
        <p:nvSpPr>
          <p:cNvPr id="4" name="Tijdelijke aanduiding voor voettekst 3">
            <a:extLst>
              <a:ext uri="{FF2B5EF4-FFF2-40B4-BE49-F238E27FC236}">
                <a16:creationId xmlns:a16="http://schemas.microsoft.com/office/drawing/2014/main" id="{FB475EB3-901B-4F76-9616-E0BDA34405AB}"/>
              </a:ext>
            </a:extLst>
          </p:cNvPr>
          <p:cNvSpPr>
            <a:spLocks noGrp="1"/>
          </p:cNvSpPr>
          <p:nvPr>
            <p:ph type="ftr" sz="quarter" idx="26"/>
          </p:nvPr>
        </p:nvSpPr>
        <p:spPr/>
        <p:txBody>
          <a:bodyPr/>
          <a:lstStyle/>
          <a:p>
            <a:r>
              <a:rPr lang="nl-NL"/>
              <a:t>Epic markt - OTM </a:t>
            </a:r>
            <a:endParaRPr lang="en-GB" dirty="0"/>
          </a:p>
        </p:txBody>
      </p:sp>
      <p:sp>
        <p:nvSpPr>
          <p:cNvPr id="5" name="Tijdelijke aanduiding voor dianummer 4">
            <a:extLst>
              <a:ext uri="{FF2B5EF4-FFF2-40B4-BE49-F238E27FC236}">
                <a16:creationId xmlns:a16="http://schemas.microsoft.com/office/drawing/2014/main" id="{B2AF813F-0A4F-484F-B07A-BB3A4D189C33}"/>
              </a:ext>
            </a:extLst>
          </p:cNvPr>
          <p:cNvSpPr>
            <a:spLocks noGrp="1"/>
          </p:cNvSpPr>
          <p:nvPr>
            <p:ph type="sldNum" sz="quarter" idx="27"/>
          </p:nvPr>
        </p:nvSpPr>
        <p:spPr/>
        <p:txBody>
          <a:bodyPr/>
          <a:lstStyle/>
          <a:p>
            <a:r>
              <a:rPr lang="en-GB" b="0"/>
              <a:t>slide</a:t>
            </a:r>
            <a:r>
              <a:rPr lang="en-GB"/>
              <a:t> </a:t>
            </a:r>
            <a:fld id="{7EA6EBCA-AB5C-45ED-A7F0-6CA032590438}" type="slidenum">
              <a:rPr lang="en-GB" smtClean="0"/>
              <a:pPr/>
              <a:t>‹nr.›</a:t>
            </a:fld>
            <a:endParaRPr lang="en-GB" dirty="0"/>
          </a:p>
        </p:txBody>
      </p:sp>
      <p:sp>
        <p:nvSpPr>
          <p:cNvPr id="15" name="Tijdelijke aanduiding voor inhoud 2"/>
          <p:cNvSpPr>
            <a:spLocks noGrp="1"/>
          </p:cNvSpPr>
          <p:nvPr>
            <p:ph sz="half" idx="1"/>
          </p:nvPr>
        </p:nvSpPr>
        <p:spPr>
          <a:xfrm>
            <a:off x="811407" y="4619370"/>
            <a:ext cx="4951906"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2"/>
          <p:cNvSpPr>
            <a:spLocks noGrp="1"/>
          </p:cNvSpPr>
          <p:nvPr>
            <p:ph sz="half" idx="28"/>
          </p:nvPr>
        </p:nvSpPr>
        <p:spPr>
          <a:xfrm>
            <a:off x="6540106" y="4619371"/>
            <a:ext cx="4951906" cy="192526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1202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rie afbeeldin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FB52-CADD-4839-87EE-4FC92257E077}"/>
              </a:ext>
            </a:extLst>
          </p:cNvPr>
          <p:cNvSpPr>
            <a:spLocks noGrp="1"/>
          </p:cNvSpPr>
          <p:nvPr>
            <p:ph type="title"/>
          </p:nvPr>
        </p:nvSpPr>
        <p:spPr/>
        <p:txBody>
          <a:bodyPr/>
          <a:lstStyle/>
          <a:p>
            <a:r>
              <a:rPr lang="nl-NL" noProof="0"/>
              <a:t>Klik om de stijl te bewerken</a:t>
            </a:r>
          </a:p>
        </p:txBody>
      </p:sp>
      <p:sp>
        <p:nvSpPr>
          <p:cNvPr id="13" name="Picture Placeholder 17">
            <a:extLst>
              <a:ext uri="{FF2B5EF4-FFF2-40B4-BE49-F238E27FC236}">
                <a16:creationId xmlns:a16="http://schemas.microsoft.com/office/drawing/2014/main" id="{205C8A57-4061-479C-B8F6-F1904F8825E8}"/>
              </a:ext>
            </a:extLst>
          </p:cNvPr>
          <p:cNvSpPr>
            <a:spLocks noGrp="1"/>
          </p:cNvSpPr>
          <p:nvPr>
            <p:ph type="pic" sz="quarter" idx="21"/>
          </p:nvPr>
        </p:nvSpPr>
        <p:spPr>
          <a:xfrm>
            <a:off x="826200"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8" name="Picture Placeholder 17">
            <a:extLst>
              <a:ext uri="{FF2B5EF4-FFF2-40B4-BE49-F238E27FC236}">
                <a16:creationId xmlns:a16="http://schemas.microsoft.com/office/drawing/2014/main" id="{CAFBEC35-CD7D-483D-A8A0-E22F0635F3D2}"/>
              </a:ext>
            </a:extLst>
          </p:cNvPr>
          <p:cNvSpPr>
            <a:spLocks noGrp="1"/>
          </p:cNvSpPr>
          <p:nvPr>
            <p:ph type="pic" sz="quarter" idx="25"/>
          </p:nvPr>
        </p:nvSpPr>
        <p:spPr>
          <a:xfrm>
            <a:off x="4566547"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9" name="Picture Placeholder 17">
            <a:extLst>
              <a:ext uri="{FF2B5EF4-FFF2-40B4-BE49-F238E27FC236}">
                <a16:creationId xmlns:a16="http://schemas.microsoft.com/office/drawing/2014/main" id="{019488CE-8D6E-4F9F-95B7-BF6EE6FE1CE8}"/>
              </a:ext>
            </a:extLst>
          </p:cNvPr>
          <p:cNvSpPr>
            <a:spLocks noGrp="1"/>
          </p:cNvSpPr>
          <p:nvPr>
            <p:ph type="pic" sz="quarter" idx="26"/>
          </p:nvPr>
        </p:nvSpPr>
        <p:spPr>
          <a:xfrm>
            <a:off x="8306895"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pic>
        <p:nvPicPr>
          <p:cNvPr id="21" name="Graphic 20">
            <a:extLst>
              <a:ext uri="{FF2B5EF4-FFF2-40B4-BE49-F238E27FC236}">
                <a16:creationId xmlns:a16="http://schemas.microsoft.com/office/drawing/2014/main" id="{FB2E7815-CAFB-4A42-8CDD-0746548EB3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89" b="1389"/>
          <a:stretch/>
        </p:blipFill>
        <p:spPr>
          <a:xfrm>
            <a:off x="0" y="0"/>
            <a:ext cx="12192000" cy="111125"/>
          </a:xfrm>
          <a:prstGeom prst="rect">
            <a:avLst/>
          </a:prstGeom>
        </p:spPr>
      </p:pic>
      <p:sp>
        <p:nvSpPr>
          <p:cNvPr id="3" name="Tijdelijke aanduiding voor datum 2">
            <a:extLst>
              <a:ext uri="{FF2B5EF4-FFF2-40B4-BE49-F238E27FC236}">
                <a16:creationId xmlns:a16="http://schemas.microsoft.com/office/drawing/2014/main" id="{04BD487A-270A-407F-8901-663BDA0AA6C2}"/>
              </a:ext>
            </a:extLst>
          </p:cNvPr>
          <p:cNvSpPr>
            <a:spLocks noGrp="1"/>
          </p:cNvSpPr>
          <p:nvPr>
            <p:ph type="dt" sz="half" idx="28"/>
          </p:nvPr>
        </p:nvSpPr>
        <p:spPr/>
        <p:txBody>
          <a:bodyPr/>
          <a:lstStyle/>
          <a:p>
            <a:r>
              <a:rPr lang="nl-NL"/>
              <a:t>Donderdag 1 juni 2023</a:t>
            </a:r>
            <a:endParaRPr lang="en-GB" dirty="0"/>
          </a:p>
        </p:txBody>
      </p:sp>
      <p:sp>
        <p:nvSpPr>
          <p:cNvPr id="4" name="Tijdelijke aanduiding voor voettekst 3">
            <a:extLst>
              <a:ext uri="{FF2B5EF4-FFF2-40B4-BE49-F238E27FC236}">
                <a16:creationId xmlns:a16="http://schemas.microsoft.com/office/drawing/2014/main" id="{899E5C61-9959-4541-AB04-6E3548F9685F}"/>
              </a:ext>
            </a:extLst>
          </p:cNvPr>
          <p:cNvSpPr>
            <a:spLocks noGrp="1"/>
          </p:cNvSpPr>
          <p:nvPr>
            <p:ph type="ftr" sz="quarter" idx="29"/>
          </p:nvPr>
        </p:nvSpPr>
        <p:spPr/>
        <p:txBody>
          <a:bodyPr/>
          <a:lstStyle/>
          <a:p>
            <a:r>
              <a:rPr lang="nl-NL"/>
              <a:t>Epic markt - OTM </a:t>
            </a:r>
            <a:endParaRPr lang="en-GB" dirty="0"/>
          </a:p>
        </p:txBody>
      </p:sp>
      <p:sp>
        <p:nvSpPr>
          <p:cNvPr id="5" name="Tijdelijke aanduiding voor dianummer 4">
            <a:extLst>
              <a:ext uri="{FF2B5EF4-FFF2-40B4-BE49-F238E27FC236}">
                <a16:creationId xmlns:a16="http://schemas.microsoft.com/office/drawing/2014/main" id="{30DB046A-9FDC-4D48-9151-8F5614744098}"/>
              </a:ext>
            </a:extLst>
          </p:cNvPr>
          <p:cNvSpPr>
            <a:spLocks noGrp="1"/>
          </p:cNvSpPr>
          <p:nvPr>
            <p:ph type="sldNum" sz="quarter" idx="30"/>
          </p:nvPr>
        </p:nvSpPr>
        <p:spPr/>
        <p:txBody>
          <a:bodyPr/>
          <a:lstStyle/>
          <a:p>
            <a:r>
              <a:rPr lang="en-GB" b="0"/>
              <a:t>slide</a:t>
            </a:r>
            <a:r>
              <a:rPr lang="en-GB"/>
              <a:t> </a:t>
            </a:r>
            <a:fld id="{7EA6EBCA-AB5C-45ED-A7F0-6CA032590438}" type="slidenum">
              <a:rPr lang="en-GB" smtClean="0"/>
              <a:pPr/>
              <a:t>‹nr.›</a:t>
            </a:fld>
            <a:endParaRPr lang="en-GB" dirty="0"/>
          </a:p>
        </p:txBody>
      </p:sp>
      <p:sp>
        <p:nvSpPr>
          <p:cNvPr id="14" name="Tijdelijke aanduiding voor inhoud 2"/>
          <p:cNvSpPr>
            <a:spLocks noGrp="1"/>
          </p:cNvSpPr>
          <p:nvPr>
            <p:ph sz="half" idx="1"/>
          </p:nvPr>
        </p:nvSpPr>
        <p:spPr>
          <a:xfrm>
            <a:off x="811407" y="4619370"/>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inhoud 2"/>
          <p:cNvSpPr>
            <a:spLocks noGrp="1"/>
          </p:cNvSpPr>
          <p:nvPr>
            <p:ph sz="half" idx="31"/>
          </p:nvPr>
        </p:nvSpPr>
        <p:spPr>
          <a:xfrm>
            <a:off x="4551754" y="4619369"/>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2" name="Tijdelijke aanduiding voor inhoud 2"/>
          <p:cNvSpPr>
            <a:spLocks noGrp="1"/>
          </p:cNvSpPr>
          <p:nvPr>
            <p:ph sz="half" idx="32"/>
          </p:nvPr>
        </p:nvSpPr>
        <p:spPr>
          <a:xfrm>
            <a:off x="8299498" y="4619369"/>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55713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Donderdag 1 juni 2023</a:t>
            </a:r>
          </a:p>
        </p:txBody>
      </p:sp>
      <p:sp>
        <p:nvSpPr>
          <p:cNvPr id="5" name="Tijdelijke aanduiding voor voettekst 4"/>
          <p:cNvSpPr>
            <a:spLocks noGrp="1"/>
          </p:cNvSpPr>
          <p:nvPr>
            <p:ph type="ftr" sz="quarter" idx="11"/>
          </p:nvPr>
        </p:nvSpPr>
        <p:spPr/>
        <p:txBody>
          <a:bodyPr/>
          <a:lstStyle/>
          <a:p>
            <a:r>
              <a:rPr lang="nl-NL"/>
              <a:t>Epic markt - OTM </a:t>
            </a:r>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2045160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12">
            <a:extLst>
              <a:ext uri="{FF2B5EF4-FFF2-40B4-BE49-F238E27FC236}">
                <a16:creationId xmlns:a16="http://schemas.microsoft.com/office/drawing/2014/main" id="{CEFDFBA1-6620-481E-9CFE-2CD63B065297}"/>
              </a:ext>
            </a:extLst>
          </p:cNvPr>
          <p:cNvSpPr/>
          <p:nvPr userDrawn="1"/>
        </p:nvSpPr>
        <p:spPr>
          <a:xfrm>
            <a:off x="0" y="123290"/>
            <a:ext cx="12192000" cy="65343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Donderdag 1 juni 2023</a:t>
            </a:r>
          </a:p>
        </p:txBody>
      </p:sp>
      <p:sp>
        <p:nvSpPr>
          <p:cNvPr id="5" name="Tijdelijke aanduiding voor voettekst 4"/>
          <p:cNvSpPr>
            <a:spLocks noGrp="1"/>
          </p:cNvSpPr>
          <p:nvPr>
            <p:ph type="ftr" sz="quarter" idx="11"/>
          </p:nvPr>
        </p:nvSpPr>
        <p:spPr/>
        <p:txBody>
          <a:bodyPr/>
          <a:lstStyle/>
          <a:p>
            <a:r>
              <a:rPr lang="nl-NL"/>
              <a:t>Epic markt - OTM </a:t>
            </a:r>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84886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wit">
    <p:spTree>
      <p:nvGrpSpPr>
        <p:cNvPr id="1" name=""/>
        <p:cNvGrpSpPr/>
        <p:nvPr/>
      </p:nvGrpSpPr>
      <p:grpSpPr>
        <a:xfrm>
          <a:off x="0" y="0"/>
          <a:ext cx="0" cy="0"/>
          <a:chOff x="0" y="0"/>
          <a:chExt cx="0" cy="0"/>
        </a:xfrm>
      </p:grpSpPr>
      <p:sp>
        <p:nvSpPr>
          <p:cNvPr id="7"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4" y="1918526"/>
            <a:ext cx="8172203" cy="975169"/>
          </a:xfrm>
          <a:prstGeom prst="rect">
            <a:avLst/>
          </a:prstGeom>
          <a:solidFill>
            <a:schemeClr val="bg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tx1"/>
                </a:solidFill>
                <a:latin typeface="Corbel" panose="020B0503020204020204" pitchFamily="34" charset="0"/>
              </a:defRPr>
            </a:lvl1pPr>
            <a:lvl2pPr marL="0" indent="0">
              <a:spcBef>
                <a:spcPts val="1500"/>
              </a:spcBef>
              <a:buNone/>
              <a:defRPr sz="1800" b="1">
                <a:solidFill>
                  <a:schemeClr val="tx1"/>
                </a:solidFill>
                <a:latin typeface="Corbel" panose="020B0503020204020204" pitchFamily="34" charset="0"/>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a:p>
            <a:pPr lvl="1"/>
            <a:endParaRPr lang="en-GB" dirty="0"/>
          </a:p>
        </p:txBody>
      </p:sp>
      <p:sp>
        <p:nvSpPr>
          <p:cNvPr id="8"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4" y="5461001"/>
            <a:ext cx="8172203" cy="524164"/>
          </a:xfrm>
          <a:prstGeom prst="rect">
            <a:avLst/>
          </a:prstGeom>
          <a:solidFill>
            <a:schemeClr val="bg1">
              <a:alpha val="75000"/>
            </a:schemeClr>
          </a:solidFill>
          <a:ln>
            <a:noFill/>
          </a:ln>
        </p:spPr>
        <p:txBody>
          <a:bodyPr lIns="288000" tIns="0" rIns="0" bIns="0"/>
          <a:lstStyle>
            <a:lvl1pPr marL="0" indent="0">
              <a:lnSpc>
                <a:spcPts val="3500"/>
              </a:lnSpc>
              <a:spcBef>
                <a:spcPts val="0"/>
              </a:spcBef>
              <a:spcAft>
                <a:spcPts val="0"/>
              </a:spcAft>
              <a:buNone/>
              <a:defRPr sz="1600" b="1">
                <a:solidFill>
                  <a:schemeClr val="tx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sp>
        <p:nvSpPr>
          <p:cNvPr id="6" name="Tijdelijke aanduiding voor datum 3"/>
          <p:cNvSpPr>
            <a:spLocks noGrp="1"/>
          </p:cNvSpPr>
          <p:nvPr>
            <p:ph type="dt" sz="half" idx="2"/>
          </p:nvPr>
        </p:nvSpPr>
        <p:spPr>
          <a:xfrm>
            <a:off x="768595" y="5985165"/>
            <a:ext cx="8172202" cy="328639"/>
          </a:xfrm>
          <a:prstGeom prst="rect">
            <a:avLst/>
          </a:prstGeom>
          <a:solidFill>
            <a:srgbClr val="FFFFFF">
              <a:alpha val="74902"/>
            </a:srgbClr>
          </a:solidFill>
        </p:spPr>
        <p:txBody>
          <a:bodyPr vert="horz" lIns="288000" tIns="45720" rIns="91440" bIns="45720" rtlCol="0" anchor="ctr"/>
          <a:lstStyle>
            <a:lvl1pPr algn="l">
              <a:defRPr sz="1600" b="1">
                <a:solidFill>
                  <a:srgbClr val="000000"/>
                </a:solidFill>
                <a:latin typeface="Corbel" panose="020B0503020204020204" pitchFamily="34" charset="0"/>
              </a:defRPr>
            </a:lvl1pPr>
          </a:lstStyle>
          <a:p>
            <a:endParaRPr lang="nl-NL" dirty="0"/>
          </a:p>
        </p:txBody>
      </p:sp>
      <p:sp>
        <p:nvSpPr>
          <p:cNvPr id="11" name="Ondertitel 2"/>
          <p:cNvSpPr>
            <a:spLocks noGrp="1"/>
          </p:cNvSpPr>
          <p:nvPr>
            <p:ph type="subTitle" idx="1"/>
          </p:nvPr>
        </p:nvSpPr>
        <p:spPr>
          <a:xfrm>
            <a:off x="768593" y="2893695"/>
            <a:ext cx="8172203" cy="661737"/>
          </a:xfrm>
          <a:prstGeom prst="rect">
            <a:avLst/>
          </a:prstGeom>
          <a:solidFill>
            <a:srgbClr val="FFFFFF">
              <a:alpha val="74902"/>
            </a:srgbClr>
          </a:solidFill>
        </p:spPr>
        <p:txBody>
          <a:bodyPr lIns="288000" anchor="ctr">
            <a:normAutofit/>
          </a:bodyPr>
          <a:lstStyle>
            <a:lvl1pPr marL="0" indent="0" algn="l">
              <a:buNone/>
              <a:defRPr sz="16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9005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259620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bject en afbeedling">
    <p:spTree>
      <p:nvGrpSpPr>
        <p:cNvPr id="1" name=""/>
        <p:cNvGrpSpPr/>
        <p:nvPr/>
      </p:nvGrpSpPr>
      <p:grpSpPr>
        <a:xfrm>
          <a:off x="0" y="0"/>
          <a:ext cx="0" cy="0"/>
          <a:chOff x="0" y="0"/>
          <a:chExt cx="0" cy="0"/>
        </a:xfrm>
      </p:grpSpPr>
      <p:sp>
        <p:nvSpPr>
          <p:cNvPr id="2" name="Titel 1"/>
          <p:cNvSpPr>
            <a:spLocks noGrp="1"/>
          </p:cNvSpPr>
          <p:nvPr>
            <p:ph type="title"/>
          </p:nvPr>
        </p:nvSpPr>
        <p:spPr>
          <a:xfrm>
            <a:off x="838200" y="111125"/>
            <a:ext cx="5257800" cy="1220719"/>
          </a:xfrm>
        </p:spPr>
        <p:txBody>
          <a:bodyPr/>
          <a:lstStyle/>
          <a:p>
            <a:r>
              <a:rPr lang="nl-NL"/>
              <a:t>Klik om de stijl te bewerken</a:t>
            </a:r>
          </a:p>
        </p:txBody>
      </p:sp>
      <p:sp>
        <p:nvSpPr>
          <p:cNvPr id="3" name="Tijdelijke aanduiding voor inhoud 2"/>
          <p:cNvSpPr>
            <a:spLocks noGrp="1"/>
          </p:cNvSpPr>
          <p:nvPr>
            <p:ph idx="1"/>
          </p:nvPr>
        </p:nvSpPr>
        <p:spPr>
          <a:xfrm>
            <a:off x="838200" y="1613043"/>
            <a:ext cx="5233827" cy="4962416"/>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xfrm>
            <a:off x="10298130" y="6575459"/>
            <a:ext cx="1917000" cy="282540"/>
          </a:xfrm>
        </p:spPr>
        <p:txBody>
          <a:bodyPr/>
          <a:lstStyle/>
          <a:p>
            <a:fld id="{364CC681-DFB2-4870-80C2-9DF8BD7050E1}" type="slidenum">
              <a:rPr lang="nl-NL" smtClean="0"/>
              <a:t>‹nr.›</a:t>
            </a:fld>
            <a:endParaRPr lang="nl-NL"/>
          </a:p>
        </p:txBody>
      </p:sp>
      <p:sp>
        <p:nvSpPr>
          <p:cNvPr id="7" name="Picture Placeholder 17">
            <a:extLst>
              <a:ext uri="{FF2B5EF4-FFF2-40B4-BE49-F238E27FC236}">
                <a16:creationId xmlns:a16="http://schemas.microsoft.com/office/drawing/2014/main" id="{023EF695-DD7E-4D3D-9620-93228E54F104}"/>
              </a:ext>
            </a:extLst>
          </p:cNvPr>
          <p:cNvSpPr>
            <a:spLocks noGrp="1"/>
          </p:cNvSpPr>
          <p:nvPr>
            <p:ph type="pic" sz="quarter" idx="19" hasCustomPrompt="1"/>
          </p:nvPr>
        </p:nvSpPr>
        <p:spPr>
          <a:xfrm>
            <a:off x="6096000" y="111126"/>
            <a:ext cx="6096000" cy="6464333"/>
          </a:xfrm>
          <a:prstGeom prst="rect">
            <a:avLst/>
          </a:prstGeom>
          <a:pattFill prst="dkUpDiag">
            <a:fgClr>
              <a:schemeClr val="accent2">
                <a:lumMod val="60000"/>
                <a:lumOff val="40000"/>
              </a:schemeClr>
            </a:fgClr>
            <a:bgClr>
              <a:schemeClr val="bg1"/>
            </a:bgClr>
          </a:pattFill>
        </p:spPr>
        <p:txBody>
          <a:bodyPr anchor="t"/>
          <a:lstStyle>
            <a:lvl1pPr marL="0" indent="0">
              <a:buNone/>
              <a:defRPr sz="2000" b="0" baseline="0"/>
            </a:lvl1pPr>
          </a:lstStyle>
          <a:p>
            <a:r>
              <a:rPr lang="nl-NL" noProof="0" dirty="0"/>
              <a:t>Klik op het pictogram om een afbeelding toe te voegen</a:t>
            </a:r>
          </a:p>
        </p:txBody>
      </p:sp>
    </p:spTree>
    <p:extLst>
      <p:ext uri="{BB962C8B-B14F-4D97-AF65-F5344CB8AC3E}">
        <p14:creationId xmlns:p14="http://schemas.microsoft.com/office/powerpoint/2010/main" val="24479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56393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26200" y="130853"/>
            <a:ext cx="10515600" cy="1204787"/>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426371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930228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sv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6.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cid:image005.png@01D756D0.55A768E0" TargetMode="External"/><Relationship Id="rId3" Type="http://schemas.openxmlformats.org/officeDocument/2006/relationships/slideLayout" Target="../slideLayouts/slideLayout23.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svg"/><Relationship Id="rId11" Type="http://schemas.openxmlformats.org/officeDocument/2006/relationships/image" Target="cid:image004.png@01D756D0.55A768E0" TargetMode="External"/><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theme" Target="../theme/theme4.xml"/><Relationship Id="rId9" Type="http://schemas.openxmlformats.org/officeDocument/2006/relationships/image" Target="cid:image003.png@01D756D0.55A768E0" TargetMode="Externa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sv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22">
            <a:extLst>
              <a:ext uri="{FF2B5EF4-FFF2-40B4-BE49-F238E27FC236}">
                <a16:creationId xmlns:a16="http://schemas.microsoft.com/office/drawing/2014/main" id="{234B88A5-3941-4F51-BAAA-FED11258EB0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0" y="381356"/>
            <a:ext cx="12192000" cy="571500"/>
          </a:xfrm>
          <a:prstGeom prst="rect">
            <a:avLst/>
          </a:prstGeom>
        </p:spPr>
      </p:pic>
      <p:sp>
        <p:nvSpPr>
          <p:cNvPr id="11" name="Text Placeholder 9">
            <a:extLst>
              <a:ext uri="{FF2B5EF4-FFF2-40B4-BE49-F238E27FC236}">
                <a16:creationId xmlns:a16="http://schemas.microsoft.com/office/drawing/2014/main" id="{4AD17D20-BF9D-4BD4-A1F4-6491C13CD6A4}"/>
              </a:ext>
            </a:extLst>
          </p:cNvPr>
          <p:cNvSpPr txBox="1">
            <a:spLocks/>
          </p:cNvSpPr>
          <p:nvPr userDrawn="1"/>
        </p:nvSpPr>
        <p:spPr>
          <a:xfrm>
            <a:off x="756039" y="6149667"/>
            <a:ext cx="4126001" cy="180000"/>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Datum</a:t>
            </a:r>
          </a:p>
        </p:txBody>
      </p:sp>
    </p:spTree>
    <p:extLst>
      <p:ext uri="{BB962C8B-B14F-4D97-AF65-F5344CB8AC3E}">
        <p14:creationId xmlns:p14="http://schemas.microsoft.com/office/powerpoint/2010/main" val="1662895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0"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12">
            <a:extLst>
              <a:ext uri="{FF2B5EF4-FFF2-40B4-BE49-F238E27FC236}">
                <a16:creationId xmlns:a16="http://schemas.microsoft.com/office/drawing/2014/main" id="{CEFDFBA1-6620-481E-9CFE-2CD63B065297}"/>
              </a:ext>
            </a:extLst>
          </p:cNvPr>
          <p:cNvSpPr/>
          <p:nvPr userDrawn="1"/>
        </p:nvSpPr>
        <p:spPr>
          <a:xfrm>
            <a:off x="0" y="1331844"/>
            <a:ext cx="12192000" cy="532580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7">
            <a:extLst>
              <a:ext uri="{FF2B5EF4-FFF2-40B4-BE49-F238E27FC236}">
                <a16:creationId xmlns:a16="http://schemas.microsoft.com/office/drawing/2014/main" id="{9416A3FA-41BF-468D-B9F3-C3786D5E66F8}"/>
              </a:ext>
            </a:extLst>
          </p:cNvPr>
          <p:cNvSpPr/>
          <p:nvPr userDrawn="1"/>
        </p:nvSpPr>
        <p:spPr>
          <a:xfrm>
            <a:off x="0" y="6657654"/>
            <a:ext cx="12192000" cy="20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838200" y="111125"/>
            <a:ext cx="10515600" cy="122071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613043"/>
            <a:ext cx="10515600" cy="496241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5335712" y="6657654"/>
            <a:ext cx="1520576" cy="200345"/>
          </a:xfrm>
          <a:prstGeom prst="rect">
            <a:avLst/>
          </a:prstGeom>
        </p:spPr>
        <p:txBody>
          <a:bodyPr vert="horz" lIns="91440" tIns="45720" rIns="91440" bIns="45720" rtlCol="0" anchor="ctr"/>
          <a:lstStyle>
            <a:lvl1pPr algn="ctr">
              <a:defRPr sz="900" b="1">
                <a:solidFill>
                  <a:schemeClr val="bg1"/>
                </a:solidFill>
              </a:defRPr>
            </a:lvl1pPr>
          </a:lstStyle>
          <a:p>
            <a:endParaRPr lang="nl-NL" dirty="0"/>
          </a:p>
        </p:txBody>
      </p:sp>
      <p:sp>
        <p:nvSpPr>
          <p:cNvPr id="5" name="Tijdelijke aanduiding voor voettekst 4"/>
          <p:cNvSpPr>
            <a:spLocks noGrp="1"/>
          </p:cNvSpPr>
          <p:nvPr>
            <p:ph type="ftr" sz="quarter" idx="3"/>
          </p:nvPr>
        </p:nvSpPr>
        <p:spPr>
          <a:xfrm>
            <a:off x="826200" y="6657654"/>
            <a:ext cx="4497512" cy="200346"/>
          </a:xfrm>
          <a:prstGeom prst="rect">
            <a:avLst/>
          </a:prstGeom>
        </p:spPr>
        <p:txBody>
          <a:bodyPr vert="horz" lIns="91440" tIns="45720" rIns="91440" bIns="45720" rtlCol="0" anchor="ctr"/>
          <a:lstStyle>
            <a:lvl1pPr algn="l">
              <a:defRPr sz="900" b="1">
                <a:solidFill>
                  <a:schemeClr val="bg1"/>
                </a:solidFill>
                <a:latin typeface="Corbel" panose="020B0503020204020204" pitchFamily="34" charset="0"/>
              </a:defRPr>
            </a:lvl1pPr>
          </a:lstStyle>
          <a:p>
            <a:endParaRPr lang="nl-NL" dirty="0"/>
          </a:p>
        </p:txBody>
      </p:sp>
      <p:pic>
        <p:nvPicPr>
          <p:cNvPr id="8" name="Graphic 14">
            <a:extLst>
              <a:ext uri="{FF2B5EF4-FFF2-40B4-BE49-F238E27FC236}">
                <a16:creationId xmlns:a16="http://schemas.microsoft.com/office/drawing/2014/main" id="{CA4E1ABB-C33F-4A1D-B038-A7FFEFD5A5A4}"/>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1389" b="1389"/>
          <a:stretch/>
        </p:blipFill>
        <p:spPr>
          <a:xfrm>
            <a:off x="0" y="0"/>
            <a:ext cx="12192000" cy="111125"/>
          </a:xfrm>
          <a:prstGeom prst="rect">
            <a:avLst/>
          </a:prstGeom>
        </p:spPr>
      </p:pic>
      <p:sp>
        <p:nvSpPr>
          <p:cNvPr id="6" name="Tijdelijke aanduiding voor dianummer 5"/>
          <p:cNvSpPr>
            <a:spLocks noGrp="1"/>
          </p:cNvSpPr>
          <p:nvPr>
            <p:ph type="sldNum" sz="quarter" idx="4"/>
          </p:nvPr>
        </p:nvSpPr>
        <p:spPr>
          <a:xfrm>
            <a:off x="9448800" y="6657654"/>
            <a:ext cx="1917000" cy="200346"/>
          </a:xfrm>
          <a:prstGeom prst="rect">
            <a:avLst/>
          </a:prstGeom>
        </p:spPr>
        <p:txBody>
          <a:bodyPr vert="horz" lIns="91440" tIns="45720" rIns="91440" bIns="45720" rtlCol="0" anchor="ctr"/>
          <a:lstStyle>
            <a:lvl1pPr algn="r">
              <a:defRPr sz="900" b="1">
                <a:solidFill>
                  <a:schemeClr val="bg1"/>
                </a:solidFill>
              </a:defRPr>
            </a:lvl1pPr>
          </a:lstStyle>
          <a:p>
            <a:fld id="{364CC681-DFB2-4870-80C2-9DF8BD7050E1}" type="slidenum">
              <a:rPr lang="nl-NL" smtClean="0"/>
              <a:pPr/>
              <a:t>‹nr.›</a:t>
            </a:fld>
            <a:endParaRPr lang="nl-NL" dirty="0"/>
          </a:p>
        </p:txBody>
      </p:sp>
    </p:spTree>
    <p:extLst>
      <p:ext uri="{BB962C8B-B14F-4D97-AF65-F5344CB8AC3E}">
        <p14:creationId xmlns:p14="http://schemas.microsoft.com/office/powerpoint/2010/main" val="589899038"/>
      </p:ext>
    </p:extLst>
  </p:cSld>
  <p:clrMap bg1="lt1" tx1="dk1" bg2="lt2" tx2="dk2" accent1="accent1" accent2="accent2" accent3="accent3" accent4="accent4" accent5="accent5" accent6="accent6" hlink="hlink" folHlink="folHlink"/>
  <p:sldLayoutIdLst>
    <p:sldLayoutId id="2147483696" r:id="rId1"/>
    <p:sldLayoutId id="2147483706" r:id="rId2"/>
    <p:sldLayoutId id="2147483698" r:id="rId3"/>
    <p:sldLayoutId id="2147483699" r:id="rId4"/>
    <p:sldLayoutId id="2147483700" r:id="rId5"/>
    <p:sldLayoutId id="2147483701" r:id="rId6"/>
    <p:sldLayoutId id="2147483702" r:id="rId7"/>
    <p:sldLayoutId id="2147483703" r:id="rId8"/>
    <p:sldLayoutId id="2147483717" r:id="rId9"/>
    <p:sldLayoutId id="2147483718" r:id="rId10"/>
    <p:sldLayoutId id="2147483704" r:id="rId11"/>
    <p:sldLayoutId id="2147483705" r:id="rId12"/>
  </p:sldLayoutIdLst>
  <p:hf sldNum="0" hdr="0"/>
  <p:txStyles>
    <p:titleStyle>
      <a:lvl1pPr algn="l" defTabSz="914400" rtl="0" eaLnBrk="1" latinLnBrk="0" hangingPunct="1">
        <a:lnSpc>
          <a:spcPct val="90000"/>
        </a:lnSpc>
        <a:spcBef>
          <a:spcPct val="0"/>
        </a:spcBef>
        <a:buNone/>
        <a:defRPr sz="28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12">
            <a:extLst>
              <a:ext uri="{FF2B5EF4-FFF2-40B4-BE49-F238E27FC236}">
                <a16:creationId xmlns:a16="http://schemas.microsoft.com/office/drawing/2014/main" id="{CEFDFBA1-6620-481E-9CFE-2CD63B065297}"/>
              </a:ext>
            </a:extLst>
          </p:cNvPr>
          <p:cNvSpPr/>
          <p:nvPr userDrawn="1"/>
        </p:nvSpPr>
        <p:spPr>
          <a:xfrm>
            <a:off x="0" y="1331844"/>
            <a:ext cx="12192000" cy="532580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7">
            <a:extLst>
              <a:ext uri="{FF2B5EF4-FFF2-40B4-BE49-F238E27FC236}">
                <a16:creationId xmlns:a16="http://schemas.microsoft.com/office/drawing/2014/main" id="{9416A3FA-41BF-468D-B9F3-C3786D5E66F8}"/>
              </a:ext>
            </a:extLst>
          </p:cNvPr>
          <p:cNvSpPr/>
          <p:nvPr userDrawn="1"/>
        </p:nvSpPr>
        <p:spPr>
          <a:xfrm>
            <a:off x="0" y="6657654"/>
            <a:ext cx="12192000" cy="20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Corbel" panose="020B0503020204020204" pitchFamily="34" charset="0"/>
            </a:endParaRPr>
          </a:p>
        </p:txBody>
      </p:sp>
      <p:sp>
        <p:nvSpPr>
          <p:cNvPr id="2" name="Tijdelijke aanduiding voor titel 1"/>
          <p:cNvSpPr>
            <a:spLocks noGrp="1"/>
          </p:cNvSpPr>
          <p:nvPr>
            <p:ph type="title"/>
          </p:nvPr>
        </p:nvSpPr>
        <p:spPr>
          <a:xfrm>
            <a:off x="838200" y="111125"/>
            <a:ext cx="10515600" cy="122071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613043"/>
            <a:ext cx="10515600" cy="496241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5335712" y="6657654"/>
            <a:ext cx="1520576" cy="200345"/>
          </a:xfrm>
          <a:prstGeom prst="rect">
            <a:avLst/>
          </a:prstGeom>
        </p:spPr>
        <p:txBody>
          <a:bodyPr vert="horz" lIns="91440" tIns="45720" rIns="91440" bIns="45720" rtlCol="0" anchor="ctr"/>
          <a:lstStyle>
            <a:lvl1pPr algn="ctr">
              <a:defRPr sz="1000" b="1">
                <a:solidFill>
                  <a:schemeClr val="bg1"/>
                </a:solidFill>
                <a:latin typeface="Corbel" panose="020B0503020204020204" pitchFamily="34" charset="0"/>
              </a:defRPr>
            </a:lvl1pPr>
          </a:lstStyle>
          <a:p>
            <a:endParaRPr lang="nl-NL" dirty="0"/>
          </a:p>
        </p:txBody>
      </p:sp>
      <p:sp>
        <p:nvSpPr>
          <p:cNvPr id="5" name="Tijdelijke aanduiding voor voettekst 4"/>
          <p:cNvSpPr>
            <a:spLocks noGrp="1"/>
          </p:cNvSpPr>
          <p:nvPr>
            <p:ph type="ftr" sz="quarter" idx="3"/>
          </p:nvPr>
        </p:nvSpPr>
        <p:spPr>
          <a:xfrm>
            <a:off x="826200" y="6657654"/>
            <a:ext cx="4497512" cy="200346"/>
          </a:xfrm>
          <a:prstGeom prst="rect">
            <a:avLst/>
          </a:prstGeom>
        </p:spPr>
        <p:txBody>
          <a:bodyPr vert="horz" lIns="91440" tIns="45720" rIns="91440" bIns="45720" rtlCol="0" anchor="ctr"/>
          <a:lstStyle>
            <a:lvl1pPr algn="l">
              <a:defRPr sz="1000" b="1">
                <a:solidFill>
                  <a:schemeClr val="bg1"/>
                </a:solidFill>
                <a:latin typeface="Corbel" panose="020B0503020204020204" pitchFamily="34" charset="0"/>
              </a:defRPr>
            </a:lvl1pPr>
          </a:lstStyle>
          <a:p>
            <a:endParaRPr lang="nl-NL" dirty="0"/>
          </a:p>
        </p:txBody>
      </p:sp>
      <p:pic>
        <p:nvPicPr>
          <p:cNvPr id="8" name="Graphic 14">
            <a:extLst>
              <a:ext uri="{FF2B5EF4-FFF2-40B4-BE49-F238E27FC236}">
                <a16:creationId xmlns:a16="http://schemas.microsoft.com/office/drawing/2014/main" id="{CA4E1ABB-C33F-4A1D-B038-A7FFEFD5A5A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389" b="1389"/>
          <a:stretch/>
        </p:blipFill>
        <p:spPr>
          <a:xfrm>
            <a:off x="0" y="0"/>
            <a:ext cx="12192000" cy="111125"/>
          </a:xfrm>
          <a:prstGeom prst="rect">
            <a:avLst/>
          </a:prstGeom>
        </p:spPr>
      </p:pic>
      <p:sp>
        <p:nvSpPr>
          <p:cNvPr id="6" name="Tijdelijke aanduiding voor dianummer 5"/>
          <p:cNvSpPr>
            <a:spLocks noGrp="1"/>
          </p:cNvSpPr>
          <p:nvPr>
            <p:ph type="sldNum" sz="quarter" idx="4"/>
          </p:nvPr>
        </p:nvSpPr>
        <p:spPr>
          <a:xfrm>
            <a:off x="9448800" y="6657654"/>
            <a:ext cx="1917000" cy="200346"/>
          </a:xfrm>
          <a:prstGeom prst="rect">
            <a:avLst/>
          </a:prstGeom>
        </p:spPr>
        <p:txBody>
          <a:bodyPr vert="horz" lIns="91440" tIns="45720" rIns="91440" bIns="45720" rtlCol="0" anchor="ctr"/>
          <a:lstStyle>
            <a:lvl1pPr algn="r">
              <a:defRPr sz="1000" b="1">
                <a:solidFill>
                  <a:schemeClr val="bg1"/>
                </a:solidFill>
                <a:latin typeface="Corbel" panose="020B0503020204020204" pitchFamily="34" charset="0"/>
              </a:defRPr>
            </a:lvl1pPr>
          </a:lstStyle>
          <a:p>
            <a:fld id="{364CC681-DFB2-4870-80C2-9DF8BD7050E1}" type="slidenum">
              <a:rPr lang="nl-NL" smtClean="0"/>
              <a:pPr/>
              <a:t>‹nr.›</a:t>
            </a:fld>
            <a:endParaRPr lang="nl-NL" dirty="0"/>
          </a:p>
        </p:txBody>
      </p:sp>
    </p:spTree>
    <p:extLst>
      <p:ext uri="{BB962C8B-B14F-4D97-AF65-F5344CB8AC3E}">
        <p14:creationId xmlns:p14="http://schemas.microsoft.com/office/powerpoint/2010/main" val="2283961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sldNum="0" hdr="0"/>
  <p:txStyles>
    <p:titleStyle>
      <a:lvl1pPr algn="l" defTabSz="914400" rtl="0" eaLnBrk="1" latinLnBrk="0" hangingPunct="1">
        <a:lnSpc>
          <a:spcPct val="90000"/>
        </a:lnSpc>
        <a:spcBef>
          <a:spcPct val="0"/>
        </a:spcBef>
        <a:buNone/>
        <a:defRPr sz="28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Rechthoek 12">
            <a:extLst>
              <a:ext uri="{FF2B5EF4-FFF2-40B4-BE49-F238E27FC236}">
                <a16:creationId xmlns:a16="http://schemas.microsoft.com/office/drawing/2014/main" id="{CEFDFBA1-6620-481E-9CFE-2CD63B065297}"/>
              </a:ext>
            </a:extLst>
          </p:cNvPr>
          <p:cNvSpPr/>
          <p:nvPr userDrawn="1"/>
        </p:nvSpPr>
        <p:spPr>
          <a:xfrm>
            <a:off x="0" y="952856"/>
            <a:ext cx="12192000" cy="570479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7">
            <a:extLst>
              <a:ext uri="{FF2B5EF4-FFF2-40B4-BE49-F238E27FC236}">
                <a16:creationId xmlns:a16="http://schemas.microsoft.com/office/drawing/2014/main" id="{9416A3FA-41BF-468D-B9F3-C3786D5E66F8}"/>
              </a:ext>
            </a:extLst>
          </p:cNvPr>
          <p:cNvSpPr/>
          <p:nvPr userDrawn="1"/>
        </p:nvSpPr>
        <p:spPr>
          <a:xfrm>
            <a:off x="0" y="6656400"/>
            <a:ext cx="12192000" cy="20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pic>
        <p:nvPicPr>
          <p:cNvPr id="9" name="Graphic 22">
            <a:extLst>
              <a:ext uri="{FF2B5EF4-FFF2-40B4-BE49-F238E27FC236}">
                <a16:creationId xmlns:a16="http://schemas.microsoft.com/office/drawing/2014/main" id="{234B88A5-3941-4F51-BAAA-FED11258EB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0" y="381356"/>
            <a:ext cx="12192000" cy="571500"/>
          </a:xfrm>
          <a:prstGeom prst="rect">
            <a:avLst/>
          </a:prstGeom>
        </p:spPr>
      </p:pic>
      <p:sp>
        <p:nvSpPr>
          <p:cNvPr id="11" name="Text Placeholder 9">
            <a:extLst>
              <a:ext uri="{FF2B5EF4-FFF2-40B4-BE49-F238E27FC236}">
                <a16:creationId xmlns:a16="http://schemas.microsoft.com/office/drawing/2014/main" id="{4AD17D20-BF9D-4BD4-A1F4-6491C13CD6A4}"/>
              </a:ext>
            </a:extLst>
          </p:cNvPr>
          <p:cNvSpPr txBox="1">
            <a:spLocks/>
          </p:cNvSpPr>
          <p:nvPr userDrawn="1"/>
        </p:nvSpPr>
        <p:spPr>
          <a:xfrm>
            <a:off x="756039" y="6149667"/>
            <a:ext cx="4126001" cy="180000"/>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Datum</a:t>
            </a:r>
          </a:p>
        </p:txBody>
      </p:sp>
      <p:sp>
        <p:nvSpPr>
          <p:cNvPr id="5" name="Tijdelijke aanduiding voor datum 3">
            <a:extLst>
              <a:ext uri="{FF2B5EF4-FFF2-40B4-BE49-F238E27FC236}">
                <a16:creationId xmlns:a16="http://schemas.microsoft.com/office/drawing/2014/main" id="{42C8B466-4614-455E-A8CE-B9769EB7E91E}"/>
              </a:ext>
            </a:extLst>
          </p:cNvPr>
          <p:cNvSpPr>
            <a:spLocks noGrp="1"/>
          </p:cNvSpPr>
          <p:nvPr>
            <p:ph type="dt" sz="half" idx="2"/>
          </p:nvPr>
        </p:nvSpPr>
        <p:spPr>
          <a:xfrm>
            <a:off x="7153177" y="2512308"/>
            <a:ext cx="2029300" cy="270000"/>
          </a:xfrm>
          <a:prstGeom prst="rect">
            <a:avLst/>
          </a:prstGeom>
        </p:spPr>
        <p:txBody>
          <a:bodyPr vert="horz" lIns="91440" tIns="45720" rIns="91440" bIns="45720" rtlCol="0" anchor="ctr"/>
          <a:lstStyle>
            <a:lvl1pPr algn="l">
              <a:defRPr sz="1100" b="1">
                <a:solidFill>
                  <a:srgbClr val="000000"/>
                </a:solidFill>
              </a:defRPr>
            </a:lvl1pPr>
          </a:lstStyle>
          <a:p>
            <a:endParaRPr lang="en-GB" dirty="0">
              <a:latin typeface="Corbel" panose="020B0503020204020204" pitchFamily="34" charset="0"/>
            </a:endParaRPr>
          </a:p>
        </p:txBody>
      </p:sp>
      <p:sp>
        <p:nvSpPr>
          <p:cNvPr id="6" name="Tijdelijke aanduiding voor voettekst 4">
            <a:extLst>
              <a:ext uri="{FF2B5EF4-FFF2-40B4-BE49-F238E27FC236}">
                <a16:creationId xmlns:a16="http://schemas.microsoft.com/office/drawing/2014/main" id="{3610C6C3-6028-49B7-ACE4-9277FE9407EB}"/>
              </a:ext>
            </a:extLst>
          </p:cNvPr>
          <p:cNvSpPr>
            <a:spLocks noGrp="1"/>
          </p:cNvSpPr>
          <p:nvPr>
            <p:ph type="ftr" sz="quarter" idx="3"/>
          </p:nvPr>
        </p:nvSpPr>
        <p:spPr>
          <a:xfrm>
            <a:off x="7153177" y="2006428"/>
            <a:ext cx="3817377" cy="270000"/>
          </a:xfrm>
          <a:prstGeom prst="rect">
            <a:avLst/>
          </a:prstGeom>
        </p:spPr>
        <p:txBody>
          <a:bodyPr vert="horz" lIns="90000" tIns="0" rIns="0" bIns="0" rtlCol="0" anchor="ctr"/>
          <a:lstStyle>
            <a:lvl1pPr algn="l">
              <a:defRPr sz="1100" b="1">
                <a:solidFill>
                  <a:srgbClr val="000000"/>
                </a:solidFill>
                <a:latin typeface="Corbel" panose="020B0503020204020204" pitchFamily="34" charset="0"/>
              </a:defRPr>
            </a:lvl1pPr>
          </a:lstStyle>
          <a:p>
            <a:endParaRPr lang="en-GB" dirty="0"/>
          </a:p>
        </p:txBody>
      </p:sp>
      <p:sp>
        <p:nvSpPr>
          <p:cNvPr id="7" name="Tijdelijke aanduiding voor dianummer 5">
            <a:extLst>
              <a:ext uri="{FF2B5EF4-FFF2-40B4-BE49-F238E27FC236}">
                <a16:creationId xmlns:a16="http://schemas.microsoft.com/office/drawing/2014/main" id="{2EF61B72-1274-43CA-B394-869BCC85B919}"/>
              </a:ext>
            </a:extLst>
          </p:cNvPr>
          <p:cNvSpPr>
            <a:spLocks noGrp="1"/>
          </p:cNvSpPr>
          <p:nvPr>
            <p:ph type="sldNum" sz="quarter" idx="4"/>
          </p:nvPr>
        </p:nvSpPr>
        <p:spPr>
          <a:xfrm>
            <a:off x="10549563" y="6655114"/>
            <a:ext cx="1009646" cy="201599"/>
          </a:xfrm>
          <a:prstGeom prst="rect">
            <a:avLst/>
          </a:prstGeom>
        </p:spPr>
        <p:txBody>
          <a:bodyPr vert="horz" lIns="0" tIns="0" rIns="0" bIns="0" rtlCol="0" anchor="ctr"/>
          <a:lstStyle>
            <a:lvl1pPr algn="r">
              <a:defRPr sz="1000" b="1">
                <a:solidFill>
                  <a:schemeClr val="bg1"/>
                </a:solidFill>
                <a:latin typeface="Corbel" panose="020B0503020204020204" pitchFamily="34" charset="0"/>
              </a:defRPr>
            </a:lvl1pPr>
          </a:lstStyle>
          <a:p>
            <a:r>
              <a:rPr lang="en-GB" b="0" dirty="0"/>
              <a:t>slide</a:t>
            </a:r>
            <a:r>
              <a:rPr lang="en-GB" dirty="0"/>
              <a:t> </a:t>
            </a:r>
            <a:fld id="{7EA6EBCA-AB5C-45ED-A7F0-6CA032590438}" type="slidenum">
              <a:rPr lang="en-GB" smtClean="0"/>
              <a:pPr/>
              <a:t>‹nr.›</a:t>
            </a:fld>
            <a:endParaRPr lang="en-GB" dirty="0"/>
          </a:p>
        </p:txBody>
      </p:sp>
      <p:sp>
        <p:nvSpPr>
          <p:cNvPr id="8" name="Tekstvak 9">
            <a:extLst>
              <a:ext uri="{FF2B5EF4-FFF2-40B4-BE49-F238E27FC236}">
                <a16:creationId xmlns:a16="http://schemas.microsoft.com/office/drawing/2014/main" id="{2BED108B-B442-492F-BE2E-3E0C7D4D43DC}"/>
              </a:ext>
            </a:extLst>
          </p:cNvPr>
          <p:cNvSpPr txBox="1"/>
          <p:nvPr userDrawn="1"/>
        </p:nvSpPr>
        <p:spPr>
          <a:xfrm>
            <a:off x="7153178" y="2259368"/>
            <a:ext cx="2664051" cy="270000"/>
          </a:xfrm>
          <a:prstGeom prst="rect">
            <a:avLst/>
          </a:prstGeom>
          <a:noFill/>
        </p:spPr>
        <p:txBody>
          <a:bodyPr wrap="square" rtlCol="0">
            <a:spAutoFit/>
          </a:bodyPr>
          <a:lstStyle/>
          <a:p>
            <a:r>
              <a:rPr lang="nl-NL" sz="1100" b="1" dirty="0">
                <a:latin typeface="Corbel" panose="020B0503020204020204" pitchFamily="34" charset="0"/>
              </a:rPr>
              <a:t>Nationaal Dataportaal Wegverkeer</a:t>
            </a:r>
            <a:endParaRPr lang="en-GB" sz="1100" b="1" dirty="0">
              <a:latin typeface="Corbel" panose="020B0503020204020204" pitchFamily="34" charset="0"/>
            </a:endParaRPr>
          </a:p>
        </p:txBody>
      </p:sp>
      <p:pic>
        <p:nvPicPr>
          <p:cNvPr id="12" name="Afbeelding 1" descr="Afbeelding met teken, zitten, stoppen, donker&#10;&#10;Automatisch gegenereerde beschrijving">
            <a:extLst>
              <a:ext uri="{FF2B5EF4-FFF2-40B4-BE49-F238E27FC236}">
                <a16:creationId xmlns:a16="http://schemas.microsoft.com/office/drawing/2014/main" id="{80402F98-38EA-4CD9-B303-1E73A590B6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51634" y="2285974"/>
            <a:ext cx="216000" cy="216639"/>
          </a:xfrm>
          <a:prstGeom prst="rect">
            <a:avLst/>
          </a:prstGeom>
        </p:spPr>
      </p:pic>
      <p:pic>
        <p:nvPicPr>
          <p:cNvPr id="16" name="Afbeelding 67" descr="cid:image003.png@01D756D0.55A768E0"/>
          <p:cNvPicPr>
            <a:picLocks noChangeAspect="1" noChangeArrowheads="1"/>
          </p:cNvPicPr>
          <p:nvPr userDrawn="1"/>
        </p:nvPicPr>
        <p:blipFill>
          <a:blip r:embed="rId8" r:link="rId9" cstate="print">
            <a:extLst>
              <a:ext uri="{28A0092B-C50C-407E-A947-70E740481C1C}">
                <a14:useLocalDpi xmlns:a14="http://schemas.microsoft.com/office/drawing/2010/main" val="0"/>
              </a:ext>
            </a:extLst>
          </a:blip>
          <a:srcRect/>
          <a:stretch>
            <a:fillRect/>
          </a:stretch>
        </p:blipFill>
        <p:spPr bwMode="auto">
          <a:xfrm>
            <a:off x="6936964" y="3106044"/>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68" descr="cid:image004.png@01D756D0.55A768E0"/>
          <p:cNvPicPr>
            <a:picLocks noChangeAspect="1" noChangeArrowheads="1"/>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6932129" y="3320403"/>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69" descr="cid:image005.png@01D756D0.55A768E0"/>
          <p:cNvPicPr>
            <a:picLocks noChangeAspect="1" noChangeArrowheads="1"/>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6937569" y="3567083"/>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271128"/>
            <a:ext cx="266405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Corbel" panose="020B0503020204020204" pitchFamily="34" charset="0"/>
              </a:rPr>
              <a:t>ndw.nu</a:t>
            </a:r>
          </a:p>
        </p:txBody>
      </p:sp>
      <p:sp>
        <p:nvSpPr>
          <p:cNvPr id="20"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524068"/>
            <a:ext cx="440603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Corbel" panose="020B0503020204020204" pitchFamily="34" charset="0"/>
              </a:rPr>
              <a:t>www.linkedin.com/company/nationaal-dataportaal-wegverkeer</a:t>
            </a:r>
          </a:p>
        </p:txBody>
      </p:sp>
      <p:pic>
        <p:nvPicPr>
          <p:cNvPr id="23" name="Afbeelding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32129" y="3817682"/>
            <a:ext cx="168773" cy="168773"/>
          </a:xfrm>
          <a:prstGeom prst="rect">
            <a:avLst/>
          </a:prstGeom>
        </p:spPr>
      </p:pic>
      <p:sp>
        <p:nvSpPr>
          <p:cNvPr id="26"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777006"/>
            <a:ext cx="4008463"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Corbel" panose="020B0503020204020204" pitchFamily="34" charset="0"/>
              </a:rPr>
              <a:t>@NDWnu</a:t>
            </a:r>
          </a:p>
        </p:txBody>
      </p:sp>
      <p:sp>
        <p:nvSpPr>
          <p:cNvPr id="30"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018188"/>
            <a:ext cx="266405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Corbel" panose="020B0503020204020204" pitchFamily="34" charset="0"/>
            </a:endParaRPr>
          </a:p>
        </p:txBody>
      </p:sp>
      <p:sp>
        <p:nvSpPr>
          <p:cNvPr id="31"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7" y="2765248"/>
            <a:ext cx="266405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Corbel" panose="020B0503020204020204" pitchFamily="34" charset="0"/>
            </a:endParaRPr>
          </a:p>
        </p:txBody>
      </p:sp>
      <p:sp>
        <p:nvSpPr>
          <p:cNvPr id="3" name="Tijdelijke aanduiding voor titel 2"/>
          <p:cNvSpPr>
            <a:spLocks noGrp="1"/>
          </p:cNvSpPr>
          <p:nvPr>
            <p:ph type="title"/>
          </p:nvPr>
        </p:nvSpPr>
        <p:spPr>
          <a:xfrm>
            <a:off x="7146590" y="2817842"/>
            <a:ext cx="2363617" cy="249110"/>
          </a:xfrm>
          <a:prstGeom prst="rect">
            <a:avLst/>
          </a:prstGeom>
        </p:spPr>
        <p:txBody>
          <a:bodyPr vert="horz" lIns="91440" tIns="45720" rIns="91440" bIns="45720" rtlCol="0" anchor="ctr">
            <a:normAutofit/>
          </a:bodyPr>
          <a:lstStyle/>
          <a:p>
            <a:r>
              <a:rPr lang="nl-NL"/>
              <a:t>Klik om de stijl te bewerken</a:t>
            </a:r>
          </a:p>
        </p:txBody>
      </p:sp>
      <p:sp>
        <p:nvSpPr>
          <p:cNvPr id="4" name="Tijdelijke aanduiding voor tekst 3"/>
          <p:cNvSpPr>
            <a:spLocks noGrp="1"/>
          </p:cNvSpPr>
          <p:nvPr>
            <p:ph type="body" idx="1"/>
          </p:nvPr>
        </p:nvSpPr>
        <p:spPr>
          <a:xfrm>
            <a:off x="7153177" y="3097221"/>
            <a:ext cx="2357031" cy="220704"/>
          </a:xfrm>
          <a:prstGeom prst="rect">
            <a:avLst/>
          </a:prstGeom>
        </p:spPr>
        <p:txBody>
          <a:bodyPr vert="horz" lIns="91440" tIns="45720" rIns="91440" bIns="45720" rtlCol="0">
            <a:normAutofit/>
          </a:bodyPr>
          <a:lstStyle/>
          <a:p>
            <a:pPr lvl="0"/>
            <a:r>
              <a:rPr lang="nl-NL" dirty="0"/>
              <a:t>Tekststijl van het model bewerken</a:t>
            </a:r>
          </a:p>
        </p:txBody>
      </p:sp>
    </p:spTree>
    <p:extLst>
      <p:ext uri="{BB962C8B-B14F-4D97-AF65-F5344CB8AC3E}">
        <p14:creationId xmlns:p14="http://schemas.microsoft.com/office/powerpoint/2010/main" val="666517683"/>
      </p:ext>
    </p:extLst>
  </p:cSld>
  <p:clrMap bg1="lt1" tx1="dk1" bg2="lt2" tx2="dk2" accent1="accent1" accent2="accent2" accent3="accent3" accent4="accent4" accent5="accent5" accent6="accent6" hlink="hlink" folHlink="folHlink"/>
  <p:sldLayoutIdLst>
    <p:sldLayoutId id="2147483689" r:id="rId1"/>
    <p:sldLayoutId id="2147483720" r:id="rId2"/>
    <p:sldLayoutId id="2147483688" r:id="rId3"/>
  </p:sldLayoutIdLst>
  <p:hf sldNum="0" hdr="0"/>
  <p:txStyles>
    <p:titleStyle>
      <a:lvl1pPr algn="l" defTabSz="914400" rtl="0" eaLnBrk="1" latinLnBrk="0" hangingPunct="1">
        <a:lnSpc>
          <a:spcPct val="90000"/>
        </a:lnSpc>
        <a:spcBef>
          <a:spcPct val="0"/>
        </a:spcBef>
        <a:buNone/>
        <a:defRPr sz="11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100" b="1" kern="1200" baseline="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12">
            <a:extLst>
              <a:ext uri="{FF2B5EF4-FFF2-40B4-BE49-F238E27FC236}">
                <a16:creationId xmlns:a16="http://schemas.microsoft.com/office/drawing/2014/main" id="{CEFDFBA1-6620-481E-9CFE-2CD63B065297}"/>
              </a:ext>
            </a:extLst>
          </p:cNvPr>
          <p:cNvSpPr/>
          <p:nvPr userDrawn="1"/>
        </p:nvSpPr>
        <p:spPr>
          <a:xfrm>
            <a:off x="0" y="1331844"/>
            <a:ext cx="12192000" cy="532580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7">
            <a:extLst>
              <a:ext uri="{FF2B5EF4-FFF2-40B4-BE49-F238E27FC236}">
                <a16:creationId xmlns:a16="http://schemas.microsoft.com/office/drawing/2014/main" id="{9416A3FA-41BF-468D-B9F3-C3786D5E66F8}"/>
              </a:ext>
            </a:extLst>
          </p:cNvPr>
          <p:cNvSpPr/>
          <p:nvPr userDrawn="1"/>
        </p:nvSpPr>
        <p:spPr>
          <a:xfrm>
            <a:off x="0" y="6657654"/>
            <a:ext cx="12192000" cy="20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838200" y="111125"/>
            <a:ext cx="10515600" cy="122071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613043"/>
            <a:ext cx="10515600" cy="496241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5335712" y="6657654"/>
            <a:ext cx="1520576" cy="200345"/>
          </a:xfrm>
          <a:prstGeom prst="rect">
            <a:avLst/>
          </a:prstGeom>
        </p:spPr>
        <p:txBody>
          <a:bodyPr vert="horz" lIns="91440" tIns="45720" rIns="91440" bIns="45720" rtlCol="0" anchor="ctr"/>
          <a:lstStyle>
            <a:lvl1pPr algn="ctr">
              <a:defRPr sz="900" b="1">
                <a:solidFill>
                  <a:schemeClr val="bg1"/>
                </a:solidFill>
              </a:defRPr>
            </a:lvl1pPr>
          </a:lstStyle>
          <a:p>
            <a:r>
              <a:rPr lang="nl-NL"/>
              <a:t>Donderdag 1 juni 2023</a:t>
            </a:r>
            <a:endParaRPr lang="nl-NL" dirty="0"/>
          </a:p>
        </p:txBody>
      </p:sp>
      <p:sp>
        <p:nvSpPr>
          <p:cNvPr id="5" name="Tijdelijke aanduiding voor voettekst 4"/>
          <p:cNvSpPr>
            <a:spLocks noGrp="1"/>
          </p:cNvSpPr>
          <p:nvPr>
            <p:ph type="ftr" sz="quarter" idx="3"/>
          </p:nvPr>
        </p:nvSpPr>
        <p:spPr>
          <a:xfrm>
            <a:off x="826200" y="6657654"/>
            <a:ext cx="4497512" cy="200346"/>
          </a:xfrm>
          <a:prstGeom prst="rect">
            <a:avLst/>
          </a:prstGeom>
        </p:spPr>
        <p:txBody>
          <a:bodyPr vert="horz" lIns="91440" tIns="45720" rIns="91440" bIns="45720" rtlCol="0" anchor="ctr"/>
          <a:lstStyle>
            <a:lvl1pPr algn="l">
              <a:defRPr sz="900" b="1">
                <a:solidFill>
                  <a:schemeClr val="bg1"/>
                </a:solidFill>
                <a:latin typeface="Corbel" panose="020B0503020204020204" pitchFamily="34" charset="0"/>
              </a:defRPr>
            </a:lvl1pPr>
          </a:lstStyle>
          <a:p>
            <a:r>
              <a:rPr lang="nl-NL"/>
              <a:t>Epic markt - OTM </a:t>
            </a:r>
            <a:endParaRPr lang="nl-NL" dirty="0"/>
          </a:p>
        </p:txBody>
      </p:sp>
      <p:pic>
        <p:nvPicPr>
          <p:cNvPr id="8" name="Graphic 14">
            <a:extLst>
              <a:ext uri="{FF2B5EF4-FFF2-40B4-BE49-F238E27FC236}">
                <a16:creationId xmlns:a16="http://schemas.microsoft.com/office/drawing/2014/main" id="{CA4E1ABB-C33F-4A1D-B038-A7FFEFD5A5A4}"/>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1389" b="1389"/>
          <a:stretch/>
        </p:blipFill>
        <p:spPr>
          <a:xfrm>
            <a:off x="0" y="0"/>
            <a:ext cx="12192000" cy="111125"/>
          </a:xfrm>
          <a:prstGeom prst="rect">
            <a:avLst/>
          </a:prstGeom>
        </p:spPr>
      </p:pic>
      <p:sp>
        <p:nvSpPr>
          <p:cNvPr id="6" name="Tijdelijke aanduiding voor dianummer 5"/>
          <p:cNvSpPr>
            <a:spLocks noGrp="1"/>
          </p:cNvSpPr>
          <p:nvPr>
            <p:ph type="sldNum" sz="quarter" idx="4"/>
          </p:nvPr>
        </p:nvSpPr>
        <p:spPr>
          <a:xfrm>
            <a:off x="9448800" y="6657654"/>
            <a:ext cx="1917000" cy="200346"/>
          </a:xfrm>
          <a:prstGeom prst="rect">
            <a:avLst/>
          </a:prstGeom>
        </p:spPr>
        <p:txBody>
          <a:bodyPr vert="horz" lIns="91440" tIns="45720" rIns="91440" bIns="45720" rtlCol="0" anchor="ctr"/>
          <a:lstStyle>
            <a:lvl1pPr algn="r">
              <a:defRPr sz="900" b="1">
                <a:solidFill>
                  <a:schemeClr val="bg1"/>
                </a:solidFill>
              </a:defRPr>
            </a:lvl1pPr>
          </a:lstStyle>
          <a:p>
            <a:fld id="{364CC681-DFB2-4870-80C2-9DF8BD7050E1}" type="slidenum">
              <a:rPr lang="nl-NL" smtClean="0"/>
              <a:pPr/>
              <a:t>‹nr.›</a:t>
            </a:fld>
            <a:endParaRPr lang="nl-NL" dirty="0"/>
          </a:p>
        </p:txBody>
      </p:sp>
    </p:spTree>
    <p:extLst>
      <p:ext uri="{BB962C8B-B14F-4D97-AF65-F5344CB8AC3E}">
        <p14:creationId xmlns:p14="http://schemas.microsoft.com/office/powerpoint/2010/main" val="29534103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p:txStyles>
    <p:titleStyle>
      <a:lvl1pPr algn="l" defTabSz="914400" rtl="0" eaLnBrk="1" latinLnBrk="0" hangingPunct="1">
        <a:lnSpc>
          <a:spcPct val="90000"/>
        </a:lnSpc>
        <a:spcBef>
          <a:spcPct val="0"/>
        </a:spcBef>
        <a:buNone/>
        <a:defRPr sz="28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s.bussink@ndw.nu"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as.bussink@ndw.nu" TargetMode="External"/><Relationship Id="rId2" Type="http://schemas.openxmlformats.org/officeDocument/2006/relationships/hyperlink" Target="https://www.nationaalwegenbestand.nl/nieuws/ndw-creeert-landelijk-overzicht-gevaarlijke-stoffenroutes"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Bas.Bussink@ndw.nu" TargetMode="External"/><Relationship Id="rId2" Type="http://schemas.openxmlformats.org/officeDocument/2006/relationships/hyperlink" Target="https://www.nationaalwegenbestand.nl/nieuws/ndw-creeert-landelijk-overzicht-gevaarlijke-stoffenroutes"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fficielebekendmakingen.nl/stb-2015-92.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ilent.nl/onderwerpen/gevaarlijke-stoffen-weg/regels-tijdens-vervoer-gevaarlijke-stoffen-over-de-weg/routeplich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etten.overheid.nl/BWBR0007606/2024-01-01#HoofdstukIII_Paragraaf1_Artikel13" TargetMode="External"/><Relationship Id="rId2" Type="http://schemas.openxmlformats.org/officeDocument/2006/relationships/hyperlink" Target="https://wetten.overheid.nl/jci1.3:c:BWBR0006622&amp;g=2024-07-16&amp;z=2024-07-16" TargetMode="External"/><Relationship Id="rId1" Type="http://schemas.openxmlformats.org/officeDocument/2006/relationships/slideLayout" Target="../slideLayouts/slideLayout7.xml"/><Relationship Id="rId5" Type="http://schemas.openxmlformats.org/officeDocument/2006/relationships/hyperlink" Target="https://wetten.overheid.nl/BWBR0007606/2024-01-01" TargetMode="External"/><Relationship Id="rId4" Type="http://schemas.openxmlformats.org/officeDocument/2006/relationships/hyperlink" Target="https://wetten.overheid.nl/BWBR0007606/2024-01-01#HoofdstukIIIa_Artikel23"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planviewer.nl/imro/files/NL.IMRO.0995.BP00013-VG01/tb_NL.IMRO.0995.BP00013-VG01_2.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qpublicblob.blob.core.windows.net/data-quality/gevaarlijkestoffen/20240607_gevaarlijke_stoffen_routes/GM0034_Almere.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siness mobility week verkeer traffic">
            <a:extLst>
              <a:ext uri="{FF2B5EF4-FFF2-40B4-BE49-F238E27FC236}">
                <a16:creationId xmlns:a16="http://schemas.microsoft.com/office/drawing/2014/main" id="{B36A1C17-197E-BDD1-1D84-D679505CA2CD}"/>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rcRect t="6297" b="62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a:extLst>
              <a:ext uri="{FF2B5EF4-FFF2-40B4-BE49-F238E27FC236}">
                <a16:creationId xmlns:a16="http://schemas.microsoft.com/office/drawing/2014/main" id="{15DDCA4F-4544-648C-1E96-D1D4521D766B}"/>
              </a:ext>
            </a:extLst>
          </p:cNvPr>
          <p:cNvSpPr>
            <a:spLocks noGrp="1"/>
          </p:cNvSpPr>
          <p:nvPr>
            <p:ph type="body" sz="quarter" idx="13"/>
          </p:nvPr>
        </p:nvSpPr>
        <p:spPr>
          <a:xfrm>
            <a:off x="768594" y="1918526"/>
            <a:ext cx="7920000" cy="1186623"/>
          </a:xfrm>
        </p:spPr>
        <p:txBody>
          <a:bodyPr/>
          <a:lstStyle/>
          <a:p>
            <a:r>
              <a:rPr lang="nl-NL" dirty="0"/>
              <a:t>Data top 15: Gevaarlijke stoffen</a:t>
            </a:r>
          </a:p>
        </p:txBody>
      </p:sp>
      <p:sp>
        <p:nvSpPr>
          <p:cNvPr id="11" name="Tijdelijke aanduiding voor tekst 10">
            <a:extLst>
              <a:ext uri="{FF2B5EF4-FFF2-40B4-BE49-F238E27FC236}">
                <a16:creationId xmlns:a16="http://schemas.microsoft.com/office/drawing/2014/main" id="{B23BE6C6-20ED-B484-DC6B-B62615FD19D2}"/>
              </a:ext>
            </a:extLst>
          </p:cNvPr>
          <p:cNvSpPr>
            <a:spLocks noGrp="1"/>
          </p:cNvSpPr>
          <p:nvPr>
            <p:ph type="body" sz="quarter" idx="20"/>
          </p:nvPr>
        </p:nvSpPr>
        <p:spPr>
          <a:xfrm>
            <a:off x="768594" y="4444176"/>
            <a:ext cx="7920000" cy="1268068"/>
          </a:xfrm>
        </p:spPr>
        <p:txBody>
          <a:bodyPr/>
          <a:lstStyle/>
          <a:p>
            <a:r>
              <a:rPr lang="nl-NL" dirty="0"/>
              <a:t>Bas Bussink</a:t>
            </a:r>
            <a:br>
              <a:rPr lang="nl-NL" dirty="0"/>
            </a:br>
            <a:r>
              <a:rPr lang="nl-NL" dirty="0"/>
              <a:t>Data </a:t>
            </a:r>
            <a:r>
              <a:rPr lang="nl-NL" dirty="0" err="1"/>
              <a:t>Scientist</a:t>
            </a:r>
            <a:endParaRPr lang="nl-NL" dirty="0"/>
          </a:p>
          <a:p>
            <a:r>
              <a:rPr lang="nl-NL" dirty="0">
                <a:hlinkClick r:id="rId3"/>
              </a:rPr>
              <a:t>Bas.bussink@ndw.nu</a:t>
            </a:r>
            <a:r>
              <a:rPr lang="nl-NL" dirty="0"/>
              <a:t> </a:t>
            </a:r>
          </a:p>
          <a:p>
            <a:endParaRPr lang="nl-NL" dirty="0"/>
          </a:p>
        </p:txBody>
      </p:sp>
      <p:sp>
        <p:nvSpPr>
          <p:cNvPr id="6" name="Tijdelijke aanduiding voor voettekst 5">
            <a:extLst>
              <a:ext uri="{FF2B5EF4-FFF2-40B4-BE49-F238E27FC236}">
                <a16:creationId xmlns:a16="http://schemas.microsoft.com/office/drawing/2014/main" id="{9637E4CF-BE1D-42E3-E350-2891AB74DC8C}"/>
              </a:ext>
            </a:extLst>
          </p:cNvPr>
          <p:cNvSpPr>
            <a:spLocks noGrp="1"/>
          </p:cNvSpPr>
          <p:nvPr>
            <p:ph type="ftr" sz="quarter" idx="4294967295"/>
          </p:nvPr>
        </p:nvSpPr>
        <p:spPr>
          <a:xfrm>
            <a:off x="0" y="6657975"/>
            <a:ext cx="4498975" cy="200025"/>
          </a:xfrm>
          <a:prstGeom prst="rect">
            <a:avLst/>
          </a:prstGeom>
        </p:spPr>
        <p:txBody>
          <a:bodyPr/>
          <a:lstStyle/>
          <a:p>
            <a:endParaRPr lang="nl-NL" sz="1200" dirty="0">
              <a:solidFill>
                <a:schemeClr val="bg1"/>
              </a:solidFill>
            </a:endParaRPr>
          </a:p>
        </p:txBody>
      </p:sp>
    </p:spTree>
    <p:extLst>
      <p:ext uri="{BB962C8B-B14F-4D97-AF65-F5344CB8AC3E}">
        <p14:creationId xmlns:p14="http://schemas.microsoft.com/office/powerpoint/2010/main" val="229038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pPr algn="l"/>
            <a:r>
              <a:rPr lang="nl-NL" b="1" i="0" dirty="0">
                <a:solidFill>
                  <a:srgbClr val="154273"/>
                </a:solidFill>
                <a:effectLst/>
                <a:latin typeface="Rijksoverheid Sans"/>
              </a:rPr>
              <a:t>Interactief gedeelte: Check jouw gedeelte (in ieder geval Fase 1)</a:t>
            </a:r>
          </a:p>
        </p:txBody>
      </p:sp>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a:xfrm>
            <a:off x="838200" y="1511300"/>
            <a:ext cx="10515600" cy="4665663"/>
          </a:xfrm>
        </p:spPr>
        <p:txBody>
          <a:bodyPr/>
          <a:lstStyle/>
          <a:p>
            <a:r>
              <a:rPr lang="nl-NL" b="0" dirty="0">
                <a:solidFill>
                  <a:srgbClr val="222222"/>
                </a:solidFill>
                <a:latin typeface="Rijksoverheid Sans"/>
              </a:rPr>
              <a:t>Ga naar: </a:t>
            </a:r>
            <a:endParaRPr lang="nl-NL" b="0" i="0" dirty="0">
              <a:solidFill>
                <a:srgbClr val="222222"/>
              </a:solidFill>
              <a:effectLst/>
              <a:latin typeface="Rijksoverheid Sans"/>
            </a:endParaRPr>
          </a:p>
          <a:p>
            <a:r>
              <a:rPr lang="nl-NL" b="0" i="0" dirty="0">
                <a:solidFill>
                  <a:srgbClr val="222222"/>
                </a:solidFill>
                <a:effectLst/>
                <a:latin typeface="Rijksoverheid Sans"/>
                <a:hlinkClick r:id="rId2"/>
              </a:rPr>
              <a:t>https://www.nationaalwegenbestand.nl/nieuws/ndw-creeert-landelijk-overzicht-gevaarlijke-stoffenroutes</a:t>
            </a:r>
            <a:r>
              <a:rPr lang="nl-NL" b="0" i="0" dirty="0">
                <a:solidFill>
                  <a:srgbClr val="222222"/>
                </a:solidFill>
                <a:effectLst/>
                <a:latin typeface="Rijksoverheid Sans"/>
              </a:rPr>
              <a:t> </a:t>
            </a:r>
          </a:p>
          <a:p>
            <a:r>
              <a:rPr lang="nl-NL" b="0" dirty="0">
                <a:solidFill>
                  <a:srgbClr val="222222"/>
                </a:solidFill>
                <a:latin typeface="Rijksoverheid Sans"/>
              </a:rPr>
              <a:t>Selecteer jouw Gemeente</a:t>
            </a:r>
            <a:endParaRPr lang="nl-NL" b="0" i="0" dirty="0">
              <a:solidFill>
                <a:srgbClr val="222222"/>
              </a:solidFill>
              <a:effectLst/>
              <a:latin typeface="Rijksoverheid Sans"/>
            </a:endParaRPr>
          </a:p>
          <a:p>
            <a:endParaRPr lang="nl-NL" b="0" dirty="0">
              <a:solidFill>
                <a:srgbClr val="222222"/>
              </a:solidFill>
              <a:latin typeface="Rijksoverheid Sans"/>
            </a:endParaRPr>
          </a:p>
          <a:p>
            <a:endParaRPr lang="nl-NL" b="0" dirty="0">
              <a:solidFill>
                <a:srgbClr val="222222"/>
              </a:solidFill>
              <a:latin typeface="Rijksoverheid Sans"/>
            </a:endParaRPr>
          </a:p>
          <a:p>
            <a:endParaRPr lang="nl-NL" b="0" dirty="0">
              <a:solidFill>
                <a:srgbClr val="222222"/>
              </a:solidFill>
              <a:latin typeface="Rijksoverheid Sans"/>
            </a:endParaRPr>
          </a:p>
          <a:p>
            <a:endParaRPr lang="nl-NL" b="0" dirty="0">
              <a:solidFill>
                <a:srgbClr val="222222"/>
              </a:solidFill>
              <a:latin typeface="Rijksoverheid Sans"/>
            </a:endParaRPr>
          </a:p>
          <a:p>
            <a:endParaRPr lang="nl-NL" b="0" dirty="0">
              <a:solidFill>
                <a:srgbClr val="222222"/>
              </a:solidFill>
              <a:latin typeface="Rijksoverheid Sans"/>
            </a:endParaRPr>
          </a:p>
          <a:p>
            <a:endParaRPr lang="nl-NL" b="0" dirty="0">
              <a:solidFill>
                <a:srgbClr val="222222"/>
              </a:solidFill>
              <a:latin typeface="Rijksoverheid Sans"/>
            </a:endParaRPr>
          </a:p>
          <a:p>
            <a:endParaRPr lang="nl-NL" b="0" dirty="0">
              <a:solidFill>
                <a:srgbClr val="222222"/>
              </a:solidFill>
              <a:latin typeface="Rijksoverheid Sans"/>
            </a:endParaRPr>
          </a:p>
          <a:p>
            <a:r>
              <a:rPr lang="nl-NL" b="0" dirty="0">
                <a:solidFill>
                  <a:srgbClr val="222222"/>
                </a:solidFill>
                <a:latin typeface="Rijksoverheid Sans"/>
              </a:rPr>
              <a:t>Check de gegevens en mail correcties aan </a:t>
            </a:r>
            <a:r>
              <a:rPr lang="nl-NL" b="0" dirty="0">
                <a:solidFill>
                  <a:srgbClr val="222222"/>
                </a:solidFill>
                <a:latin typeface="Rijksoverheid Sans"/>
                <a:hlinkClick r:id="rId3"/>
              </a:rPr>
              <a:t>bas.bussink@ndw.nu</a:t>
            </a:r>
            <a:r>
              <a:rPr lang="nl-NL" b="0" dirty="0">
                <a:solidFill>
                  <a:srgbClr val="222222"/>
                </a:solidFill>
                <a:latin typeface="Rijksoverheid Sans"/>
              </a:rPr>
              <a:t> </a:t>
            </a:r>
          </a:p>
          <a:p>
            <a:endParaRPr lang="nl-NL" b="0" dirty="0">
              <a:solidFill>
                <a:srgbClr val="222222"/>
              </a:solidFill>
              <a:latin typeface="Rijksoverheid Sans"/>
            </a:endParaRPr>
          </a:p>
          <a:p>
            <a:endParaRPr lang="nl-NL" b="0" dirty="0">
              <a:solidFill>
                <a:srgbClr val="222222"/>
              </a:solidFill>
              <a:latin typeface="Rijksoverheid Sans"/>
            </a:endParaRPr>
          </a:p>
          <a:p>
            <a:endParaRPr lang="nl-NL" dirty="0">
              <a:latin typeface="Rijksoverheid Sans"/>
            </a:endParaRPr>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pic>
        <p:nvPicPr>
          <p:cNvPr id="7" name="Afbeelding 6">
            <a:extLst>
              <a:ext uri="{FF2B5EF4-FFF2-40B4-BE49-F238E27FC236}">
                <a16:creationId xmlns:a16="http://schemas.microsoft.com/office/drawing/2014/main" id="{7BE4F937-5176-7B13-9C97-C7E0014D99AD}"/>
              </a:ext>
            </a:extLst>
          </p:cNvPr>
          <p:cNvPicPr>
            <a:picLocks noChangeAspect="1"/>
          </p:cNvPicPr>
          <p:nvPr/>
        </p:nvPicPr>
        <p:blipFill>
          <a:blip r:embed="rId4"/>
          <a:stretch>
            <a:fillRect/>
          </a:stretch>
        </p:blipFill>
        <p:spPr>
          <a:xfrm>
            <a:off x="2006600" y="3159070"/>
            <a:ext cx="9347200" cy="2346085"/>
          </a:xfrm>
          <a:prstGeom prst="rect">
            <a:avLst/>
          </a:prstGeom>
        </p:spPr>
      </p:pic>
    </p:spTree>
    <p:extLst>
      <p:ext uri="{BB962C8B-B14F-4D97-AF65-F5344CB8AC3E}">
        <p14:creationId xmlns:p14="http://schemas.microsoft.com/office/powerpoint/2010/main" val="351578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pPr algn="l"/>
            <a:r>
              <a:rPr lang="nl-NL" b="1" i="0" dirty="0">
                <a:solidFill>
                  <a:srgbClr val="154273"/>
                </a:solidFill>
                <a:effectLst/>
                <a:latin typeface="Rijksoverheid Sans"/>
              </a:rPr>
              <a:t>George </a:t>
            </a:r>
          </a:p>
        </p:txBody>
      </p:sp>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a:xfrm>
            <a:off x="838200" y="1331844"/>
            <a:ext cx="5181600" cy="5211569"/>
          </a:xfrm>
        </p:spPr>
        <p:txBody>
          <a:bodyPr>
            <a:normAutofit lnSpcReduction="10000"/>
          </a:bodyPr>
          <a:lstStyle/>
          <a:p>
            <a:r>
              <a:rPr lang="nl-NL" b="0" dirty="0">
                <a:latin typeface="Rijksoverheid Sans"/>
              </a:rPr>
              <a:t>De komende maanden hopen we fase 1 voor een groot aantal wegbeheerders af te ronden en inzicht te hebben in:</a:t>
            </a:r>
          </a:p>
          <a:p>
            <a:pPr marL="342900" indent="-342900">
              <a:buFont typeface="Arial" panose="020B0604020202020204" pitchFamily="34" charset="0"/>
              <a:buChar char="•"/>
            </a:pPr>
            <a:r>
              <a:rPr lang="nl-NL" b="0" dirty="0">
                <a:latin typeface="Rijksoverheid Sans"/>
              </a:rPr>
              <a:t>Welke provincies en gemeentes hebben gevaarlijke stoffen routes vastgesteld</a:t>
            </a:r>
          </a:p>
          <a:p>
            <a:pPr marL="342900" indent="-342900">
              <a:buFont typeface="Arial" panose="020B0604020202020204" pitchFamily="34" charset="0"/>
              <a:buChar char="•"/>
            </a:pPr>
            <a:r>
              <a:rPr lang="nl-NL" b="0" dirty="0">
                <a:latin typeface="Rijksoverheid Sans"/>
              </a:rPr>
              <a:t>Waar die te vinden zijn</a:t>
            </a:r>
          </a:p>
          <a:p>
            <a:pPr marL="342900" indent="-342900">
              <a:buFont typeface="Arial" panose="020B0604020202020204" pitchFamily="34" charset="0"/>
              <a:buChar char="•"/>
            </a:pPr>
            <a:r>
              <a:rPr lang="nl-NL" b="0" dirty="0">
                <a:latin typeface="Rijksoverheid Sans"/>
              </a:rPr>
              <a:t>Waar een ontheffing aangevraagd kan worden</a:t>
            </a:r>
          </a:p>
          <a:p>
            <a:r>
              <a:rPr lang="nl-NL" b="0" dirty="0">
                <a:latin typeface="Rijksoverheid Sans"/>
              </a:rPr>
              <a:t>Daarna zorgen we dat GEORGE (</a:t>
            </a:r>
            <a:r>
              <a:rPr lang="nl-NL" b="0" dirty="0" err="1">
                <a:latin typeface="Rijksoverheid Sans"/>
              </a:rPr>
              <a:t>GEOgrafische</a:t>
            </a:r>
            <a:r>
              <a:rPr lang="nl-NL" b="0" dirty="0">
                <a:latin typeface="Rijksoverheid Sans"/>
              </a:rPr>
              <a:t> Registratie van Gegeven) klaar is voor Gevaarlijke Stoffen routes.</a:t>
            </a:r>
          </a:p>
          <a:p>
            <a:r>
              <a:rPr lang="nl-NL" b="0" dirty="0">
                <a:latin typeface="Rijksoverheid Sans"/>
              </a:rPr>
              <a:t>De komende tijd is GEORGE is nog druk andere data items ( o.a. milieuzones en GLBH).</a:t>
            </a:r>
            <a:br>
              <a:rPr lang="nl-NL" b="0" dirty="0">
                <a:latin typeface="Rijksoverheid Sans"/>
              </a:rPr>
            </a:br>
            <a:endParaRPr lang="nl-NL" b="0" dirty="0">
              <a:latin typeface="Rijksoverheid Sans"/>
            </a:endParaRPr>
          </a:p>
          <a:p>
            <a:r>
              <a:rPr lang="nl-NL" b="0" dirty="0">
                <a:latin typeface="Rijksoverheid Sans"/>
              </a:rPr>
              <a:t>Zorg jij dat je klaar bent  voor GEORGE gevaarlijke stoffen?</a:t>
            </a:r>
          </a:p>
        </p:txBody>
      </p:sp>
      <p:pic>
        <p:nvPicPr>
          <p:cNvPr id="9" name="Tijdelijke aanduiding voor inhoud 8">
            <a:extLst>
              <a:ext uri="{FF2B5EF4-FFF2-40B4-BE49-F238E27FC236}">
                <a16:creationId xmlns:a16="http://schemas.microsoft.com/office/drawing/2014/main" id="{B4D41F11-E5BF-1FBC-9A8C-766438E0E584}"/>
              </a:ext>
            </a:extLst>
          </p:cNvPr>
          <p:cNvPicPr>
            <a:picLocks noGrp="1" noChangeAspect="1"/>
          </p:cNvPicPr>
          <p:nvPr>
            <p:ph sz="half" idx="2"/>
          </p:nvPr>
        </p:nvPicPr>
        <p:blipFill>
          <a:blip r:embed="rId2"/>
          <a:stretch>
            <a:fillRect/>
          </a:stretch>
        </p:blipFill>
        <p:spPr>
          <a:xfrm>
            <a:off x="7481404" y="1825625"/>
            <a:ext cx="2563192" cy="4351338"/>
          </a:xfrm>
        </p:spPr>
      </p:pic>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38385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pPr algn="l"/>
            <a:r>
              <a:rPr lang="nl-NL" b="1" i="0" dirty="0">
                <a:solidFill>
                  <a:srgbClr val="154273"/>
                </a:solidFill>
                <a:effectLst/>
                <a:latin typeface="Rijksoverheid Sans"/>
              </a:rPr>
              <a:t>Bedankt en vragen </a:t>
            </a:r>
          </a:p>
        </p:txBody>
      </p:sp>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a:xfrm>
            <a:off x="838200" y="1536700"/>
            <a:ext cx="5181600" cy="4640263"/>
          </a:xfrm>
        </p:spPr>
        <p:txBody>
          <a:bodyPr>
            <a:normAutofit/>
          </a:bodyPr>
          <a:lstStyle/>
          <a:p>
            <a:endParaRPr lang="nl-NL" b="0" dirty="0">
              <a:latin typeface="Rijksoverheid Sans"/>
            </a:endParaRPr>
          </a:p>
          <a:p>
            <a:r>
              <a:rPr lang="nl-NL" b="0" dirty="0">
                <a:latin typeface="Rijksoverheid Sans"/>
              </a:rPr>
              <a:t> </a:t>
            </a:r>
          </a:p>
          <a:p>
            <a:endParaRPr lang="nl-NL" b="0" dirty="0">
              <a:latin typeface="Rijksoverheid Sans"/>
              <a:hlinkClick r:id="rId2"/>
            </a:endParaRPr>
          </a:p>
          <a:p>
            <a:r>
              <a:rPr lang="nl-NL" b="0" dirty="0">
                <a:latin typeface="Rijksoverheid Sans"/>
                <a:hlinkClick r:id="rId2"/>
              </a:rPr>
              <a:t>https://www.nationaalwegenbestand.nl/nieuws/ndw-creeert-landelijk-overzicht-gevaarlijke-stoffenroutes</a:t>
            </a:r>
            <a:r>
              <a:rPr lang="nl-NL" b="0" dirty="0">
                <a:latin typeface="Rijksoverheid Sans"/>
              </a:rPr>
              <a:t> </a:t>
            </a:r>
          </a:p>
          <a:p>
            <a:endParaRPr lang="nl-NL" b="0">
              <a:latin typeface="Rijksoverheid Sans"/>
            </a:endParaRPr>
          </a:p>
          <a:p>
            <a:r>
              <a:rPr lang="nl-NL" b="0">
                <a:latin typeface="Rijksoverheid Sans"/>
              </a:rPr>
              <a:t>Contact: </a:t>
            </a:r>
            <a:r>
              <a:rPr lang="nl-NL" b="0">
                <a:latin typeface="Rijksoverheid Sans"/>
                <a:hlinkClick r:id="rId3"/>
              </a:rPr>
              <a:t>Bas</a:t>
            </a:r>
            <a:r>
              <a:rPr lang="nl-NL" b="0" dirty="0">
                <a:latin typeface="Rijksoverheid Sans"/>
                <a:hlinkClick r:id="rId3"/>
              </a:rPr>
              <a:t>.Bussink@ndw.nu</a:t>
            </a:r>
            <a:r>
              <a:rPr lang="nl-NL" b="0" dirty="0">
                <a:latin typeface="Rijksoverheid Sans"/>
              </a:rPr>
              <a:t> </a:t>
            </a:r>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pic>
        <p:nvPicPr>
          <p:cNvPr id="5122" name="Picture 2">
            <a:extLst>
              <a:ext uri="{FF2B5EF4-FFF2-40B4-BE49-F238E27FC236}">
                <a16:creationId xmlns:a16="http://schemas.microsoft.com/office/drawing/2014/main" id="{58B7FCD7-8BC5-B2DD-F259-D6C4647F155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8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p:txBody>
          <a:bodyPr>
            <a:normAutofit/>
          </a:bodyPr>
          <a:lstStyle/>
          <a:p>
            <a:pPr marL="342900" indent="-342900">
              <a:buFont typeface="Arial" panose="020B0604020202020204" pitchFamily="34" charset="0"/>
              <a:buChar char="•"/>
            </a:pPr>
            <a:r>
              <a:rPr lang="nl-NL" sz="3000" b="0" dirty="0">
                <a:solidFill>
                  <a:srgbClr val="222222"/>
                </a:solidFill>
                <a:latin typeface="RO Sans"/>
              </a:rPr>
              <a:t>Wettelijk kader</a:t>
            </a:r>
          </a:p>
          <a:p>
            <a:pPr marL="342900" indent="-342900">
              <a:buFont typeface="Arial" panose="020B0604020202020204" pitchFamily="34" charset="0"/>
              <a:buChar char="•"/>
            </a:pPr>
            <a:r>
              <a:rPr lang="nl-NL" sz="3000" b="0" dirty="0">
                <a:solidFill>
                  <a:srgbClr val="222222"/>
                </a:solidFill>
                <a:latin typeface="RO Sans"/>
              </a:rPr>
              <a:t>De </a:t>
            </a:r>
            <a:r>
              <a:rPr lang="nl-NL" sz="3000" b="0" dirty="0" err="1">
                <a:solidFill>
                  <a:srgbClr val="222222"/>
                </a:solidFill>
                <a:latin typeface="RO Sans"/>
              </a:rPr>
              <a:t>Matrixian</a:t>
            </a:r>
            <a:r>
              <a:rPr lang="nl-NL" sz="3000" b="0" dirty="0">
                <a:solidFill>
                  <a:srgbClr val="222222"/>
                </a:solidFill>
                <a:latin typeface="RO Sans"/>
              </a:rPr>
              <a:t> data en kaart</a:t>
            </a:r>
          </a:p>
          <a:p>
            <a:pPr marL="342900" indent="-342900">
              <a:buFont typeface="Arial" panose="020B0604020202020204" pitchFamily="34" charset="0"/>
              <a:buChar char="•"/>
            </a:pPr>
            <a:r>
              <a:rPr lang="nl-NL" sz="3000" b="0" dirty="0">
                <a:solidFill>
                  <a:srgbClr val="222222"/>
                </a:solidFill>
                <a:latin typeface="RO Sans"/>
              </a:rPr>
              <a:t>Voorbeeld Almere</a:t>
            </a:r>
          </a:p>
          <a:p>
            <a:pPr marL="342900" indent="-342900">
              <a:buFont typeface="Arial" panose="020B0604020202020204" pitchFamily="34" charset="0"/>
              <a:buChar char="•"/>
            </a:pPr>
            <a:r>
              <a:rPr lang="nl-NL" sz="3000" b="0" dirty="0">
                <a:solidFill>
                  <a:srgbClr val="222222"/>
                </a:solidFill>
                <a:latin typeface="RO Sans"/>
              </a:rPr>
              <a:t>Plan van 7 stappen in 2 fases</a:t>
            </a:r>
          </a:p>
          <a:p>
            <a:pPr marL="342900" indent="-342900">
              <a:buFont typeface="Arial" panose="020B0604020202020204" pitchFamily="34" charset="0"/>
              <a:buChar char="•"/>
            </a:pPr>
            <a:r>
              <a:rPr lang="nl-NL" sz="3000" b="0" dirty="0">
                <a:solidFill>
                  <a:srgbClr val="222222"/>
                </a:solidFill>
                <a:latin typeface="RO Sans"/>
              </a:rPr>
              <a:t>Kort interactief</a:t>
            </a:r>
          </a:p>
          <a:p>
            <a:pPr marL="342900" indent="-342900">
              <a:buFont typeface="Arial" panose="020B0604020202020204" pitchFamily="34" charset="0"/>
              <a:buChar char="•"/>
            </a:pPr>
            <a:r>
              <a:rPr lang="nl-NL" sz="3000" b="0" dirty="0">
                <a:solidFill>
                  <a:srgbClr val="222222"/>
                </a:solidFill>
                <a:latin typeface="RO Sans"/>
              </a:rPr>
              <a:t>George</a:t>
            </a:r>
          </a:p>
          <a:p>
            <a:pPr marL="342900" indent="-342900">
              <a:buFont typeface="Arial" panose="020B0604020202020204" pitchFamily="34" charset="0"/>
              <a:buChar char="•"/>
            </a:pPr>
            <a:r>
              <a:rPr lang="nl-NL" sz="3000" b="0" dirty="0">
                <a:solidFill>
                  <a:srgbClr val="222222"/>
                </a:solidFill>
                <a:latin typeface="RO Sans"/>
              </a:rPr>
              <a:t>Slot</a:t>
            </a:r>
          </a:p>
          <a:p>
            <a:pPr marL="342900" indent="-342900">
              <a:buFont typeface="Arial" panose="020B0604020202020204" pitchFamily="34" charset="0"/>
              <a:buChar char="•"/>
            </a:pPr>
            <a:endParaRPr lang="nl-NL" sz="3000" dirty="0"/>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pic>
        <p:nvPicPr>
          <p:cNvPr id="6146" name="Picture 2">
            <a:extLst>
              <a:ext uri="{FF2B5EF4-FFF2-40B4-BE49-F238E27FC236}">
                <a16:creationId xmlns:a16="http://schemas.microsoft.com/office/drawing/2014/main" id="{DA6D9157-D5DC-A9A6-1AE6-6F34C41B9A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r>
              <a:rPr lang="nl-NL" dirty="0"/>
              <a:t>Overzicht gevaarlijke stoffen = landelijk + lokaal</a:t>
            </a:r>
          </a:p>
        </p:txBody>
      </p:sp>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p:txBody>
          <a:bodyPr/>
          <a:lstStyle/>
          <a:p>
            <a:r>
              <a:rPr lang="nl-NL" b="0" i="0" dirty="0">
                <a:solidFill>
                  <a:srgbClr val="222222"/>
                </a:solidFill>
                <a:effectLst/>
                <a:latin typeface="RO Sans"/>
              </a:rPr>
              <a:t>De regelgeving over het Basisnet geldt sinds 1 april 2015, door het op 3 maart 2015 gepubliceerde </a:t>
            </a:r>
            <a:r>
              <a:rPr lang="nl-NL" b="0" i="0" u="sng" dirty="0">
                <a:solidFill>
                  <a:srgbClr val="01689B"/>
                </a:solidFill>
                <a:effectLst/>
                <a:latin typeface="RO Sans"/>
                <a:hlinkClick r:id="rId2" tooltip="Inwerkingtredingsbesluit Basisnet"/>
              </a:rPr>
              <a:t>Besluit van inwerkingtreding Basisnet(opent in nieuw venster) (verwijst naar een andere website)</a:t>
            </a:r>
            <a:r>
              <a:rPr lang="nl-NL" b="0" i="0" dirty="0">
                <a:solidFill>
                  <a:srgbClr val="222222"/>
                </a:solidFill>
                <a:effectLst/>
                <a:latin typeface="RO Sans"/>
              </a:rPr>
              <a:t>.</a:t>
            </a:r>
          </a:p>
          <a:p>
            <a:br>
              <a:rPr lang="nl-NL" b="0" dirty="0">
                <a:solidFill>
                  <a:srgbClr val="222222"/>
                </a:solidFill>
                <a:latin typeface="RO Sans"/>
              </a:rPr>
            </a:br>
            <a:r>
              <a:rPr lang="nl-NL" b="0" dirty="0">
                <a:solidFill>
                  <a:srgbClr val="222222"/>
                </a:solidFill>
                <a:latin typeface="RO Sans"/>
              </a:rPr>
              <a:t>Dit netwerk is aangewezen door de Rijksoverheid</a:t>
            </a:r>
            <a:endParaRPr lang="nl-NL" dirty="0"/>
          </a:p>
        </p:txBody>
      </p:sp>
      <p:pic>
        <p:nvPicPr>
          <p:cNvPr id="8" name="Tijdelijke aanduiding voor inhoud 7">
            <a:extLst>
              <a:ext uri="{FF2B5EF4-FFF2-40B4-BE49-F238E27FC236}">
                <a16:creationId xmlns:a16="http://schemas.microsoft.com/office/drawing/2014/main" id="{4509BEF3-36C0-3FFB-39EA-78FAFB117358}"/>
              </a:ext>
            </a:extLst>
          </p:cNvPr>
          <p:cNvPicPr>
            <a:picLocks noGrp="1" noChangeAspect="1"/>
          </p:cNvPicPr>
          <p:nvPr>
            <p:ph sz="half" idx="2"/>
          </p:nvPr>
        </p:nvPicPr>
        <p:blipFill>
          <a:blip r:embed="rId3"/>
          <a:stretch>
            <a:fillRect/>
          </a:stretch>
        </p:blipFill>
        <p:spPr>
          <a:xfrm>
            <a:off x="6497381" y="1825625"/>
            <a:ext cx="4531238" cy="4351338"/>
          </a:xfrm>
        </p:spPr>
      </p:pic>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15197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pPr algn="l"/>
            <a:r>
              <a:rPr lang="nl-NL" sz="2800" b="1" i="0" dirty="0">
                <a:solidFill>
                  <a:srgbClr val="000000"/>
                </a:solidFill>
                <a:effectLst/>
                <a:latin typeface="RO Sans"/>
              </a:rPr>
              <a:t>Routeplicht</a:t>
            </a:r>
            <a:endParaRPr lang="nl-NL" b="1" i="0" dirty="0">
              <a:solidFill>
                <a:srgbClr val="154273"/>
              </a:solidFill>
              <a:effectLst/>
              <a:latin typeface="Rijksoverheid Sans"/>
            </a:endParaRPr>
          </a:p>
        </p:txBody>
      </p:sp>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a:xfrm>
            <a:off x="838200" y="1825625"/>
            <a:ext cx="10515600" cy="4351338"/>
          </a:xfrm>
        </p:spPr>
        <p:txBody>
          <a:bodyPr>
            <a:normAutofit/>
          </a:bodyPr>
          <a:lstStyle/>
          <a:p>
            <a:pPr algn="l"/>
            <a:r>
              <a:rPr lang="nl-NL" sz="3000" b="0" i="0" dirty="0">
                <a:solidFill>
                  <a:srgbClr val="000000"/>
                </a:solidFill>
                <a:effectLst/>
                <a:latin typeface="RO Sans"/>
              </a:rPr>
              <a:t>Voor een aantal gevaarlijke stoffen geldt in Nederland een zogenaamde routeplicht. Deze houdt in dat gemeenten binnen hun gemeentegrens routes </a:t>
            </a:r>
            <a:r>
              <a:rPr lang="nl-NL" sz="3000" b="0" i="0" u="sng" dirty="0">
                <a:solidFill>
                  <a:srgbClr val="000000"/>
                </a:solidFill>
                <a:effectLst/>
                <a:latin typeface="RO Sans"/>
              </a:rPr>
              <a:t>kunnen aanwijzen</a:t>
            </a:r>
            <a:r>
              <a:rPr lang="nl-NL" sz="3000" b="0" i="0" dirty="0">
                <a:solidFill>
                  <a:srgbClr val="000000"/>
                </a:solidFill>
                <a:effectLst/>
                <a:latin typeface="RO Sans"/>
              </a:rPr>
              <a:t> die </a:t>
            </a:r>
            <a:r>
              <a:rPr lang="nl-NL" sz="3000" b="0" i="0" u="sng" dirty="0">
                <a:solidFill>
                  <a:srgbClr val="000000"/>
                </a:solidFill>
                <a:effectLst/>
                <a:latin typeface="RO Sans"/>
              </a:rPr>
              <a:t>verplicht</a:t>
            </a:r>
            <a:r>
              <a:rPr lang="nl-NL" sz="3000" b="0" i="0" dirty="0">
                <a:solidFill>
                  <a:srgbClr val="000000"/>
                </a:solidFill>
                <a:effectLst/>
                <a:latin typeface="RO Sans"/>
              </a:rPr>
              <a:t> gevolgd moeten worden bij het vervoer van sommige gevaarlijke stoffen. Voor provincies geldt de verplichting om voor het doorgaande vervoer van alle gevaarlijke stoffen op hun, of bij waterschappen in beheer zijnde wegen een netwerk aan te wijzen.</a:t>
            </a:r>
          </a:p>
          <a:p>
            <a:pPr algn="l"/>
            <a:endParaRPr lang="nl-NL" b="0" dirty="0">
              <a:solidFill>
                <a:srgbClr val="000000"/>
              </a:solidFill>
              <a:latin typeface="RO Sans"/>
            </a:endParaRPr>
          </a:p>
          <a:p>
            <a:pPr algn="l"/>
            <a:r>
              <a:rPr lang="nl-NL" b="0" i="0" dirty="0">
                <a:solidFill>
                  <a:srgbClr val="000000"/>
                </a:solidFill>
                <a:effectLst/>
                <a:latin typeface="RO Sans"/>
                <a:hlinkClick r:id="rId2"/>
              </a:rPr>
              <a:t>https://www.ilent.nl/onderwerpen/gevaarlijke-stoffen-weg/regels-tijdens-vervoer-gevaarlijke-stoffen-over-de-weg/routeplicht</a:t>
            </a:r>
            <a:r>
              <a:rPr lang="nl-NL" b="0" i="0" dirty="0">
                <a:solidFill>
                  <a:srgbClr val="000000"/>
                </a:solidFill>
                <a:effectLst/>
                <a:latin typeface="RO Sans"/>
              </a:rPr>
              <a:t> </a:t>
            </a:r>
          </a:p>
          <a:p>
            <a:endParaRPr lang="nl-NL" dirty="0">
              <a:latin typeface="Rijksoverheid Sans"/>
            </a:endParaRPr>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87596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pPr algn="l"/>
            <a:r>
              <a:rPr lang="nl-NL" b="1" i="0" dirty="0">
                <a:solidFill>
                  <a:srgbClr val="154273"/>
                </a:solidFill>
                <a:effectLst/>
                <a:latin typeface="Rijksoverheid Sans"/>
              </a:rPr>
              <a:t>De rol van Provincies en Gemeentes in Wet Vervoer Gevaarlijke stoffen</a:t>
            </a:r>
          </a:p>
        </p:txBody>
      </p:sp>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a:xfrm>
            <a:off x="838200" y="1442906"/>
            <a:ext cx="10515600" cy="4734057"/>
          </a:xfrm>
        </p:spPr>
        <p:txBody>
          <a:bodyPr>
            <a:noAutofit/>
          </a:bodyPr>
          <a:lstStyle/>
          <a:p>
            <a:r>
              <a:rPr lang="nl-NL" sz="1600" b="0" dirty="0">
                <a:solidFill>
                  <a:srgbClr val="222222"/>
                </a:solidFill>
                <a:latin typeface="Rijksoverheid Sans"/>
              </a:rPr>
              <a:t>Artikel 19</a:t>
            </a:r>
          </a:p>
          <a:p>
            <a:pPr marL="342900" indent="-342900" algn="l">
              <a:buFont typeface="Arial" panose="020B0604020202020204" pitchFamily="34" charset="0"/>
              <a:buChar char="•"/>
            </a:pPr>
            <a:r>
              <a:rPr lang="nl-NL" sz="1600" b="0" i="0" dirty="0">
                <a:solidFill>
                  <a:srgbClr val="333333"/>
                </a:solidFill>
                <a:effectLst/>
                <a:latin typeface="Rijksoverheid Sans"/>
              </a:rPr>
              <a:t>Degene die met een voertuig over de weg gevaarlijke stoffen vervoert, is verplicht de krachtens de </a:t>
            </a:r>
            <a:r>
              <a:rPr lang="nl-NL" sz="1600" b="0" i="0" u="sng" dirty="0">
                <a:solidFill>
                  <a:srgbClr val="154273"/>
                </a:solidFill>
                <a:effectLst/>
                <a:latin typeface="Rijksoverheid Sans"/>
                <a:hlinkClick r:id="rId2"/>
              </a:rPr>
              <a:t>Wegenverkeerswet 1994</a:t>
            </a:r>
            <a:r>
              <a:rPr lang="nl-NL" sz="1600" b="0" i="0" dirty="0">
                <a:solidFill>
                  <a:srgbClr val="333333"/>
                </a:solidFill>
                <a:effectLst/>
                <a:latin typeface="Rijksoverheid Sans"/>
              </a:rPr>
              <a:t> als zodanig aangeduide bebouwde kommen van gemeenten te vermijden.</a:t>
            </a:r>
          </a:p>
          <a:p>
            <a:pPr marL="342900" indent="-342900" algn="l">
              <a:buFont typeface="Arial" panose="020B0604020202020204" pitchFamily="34" charset="0"/>
              <a:buChar char="•"/>
            </a:pPr>
            <a:r>
              <a:rPr lang="nl-NL" sz="1600" b="0" i="0" dirty="0">
                <a:solidFill>
                  <a:srgbClr val="333333"/>
                </a:solidFill>
                <a:effectLst/>
                <a:latin typeface="Rijksoverheid Sans"/>
              </a:rPr>
              <a:t>Het eerste lid is niet van toepassing voor zover het vervoer binnen de bebouwde kom noodzakelijk is:</a:t>
            </a:r>
          </a:p>
          <a:p>
            <a:pPr marL="742950" lvl="1" indent="-285750" algn="l">
              <a:buFont typeface="Arial" panose="020B0604020202020204" pitchFamily="34" charset="0"/>
              <a:buChar char="•"/>
            </a:pPr>
            <a:r>
              <a:rPr lang="nl-NL" sz="1600" b="1" i="0" dirty="0">
                <a:solidFill>
                  <a:srgbClr val="333333"/>
                </a:solidFill>
                <a:effectLst/>
                <a:latin typeface="Rijksoverheid Sans"/>
              </a:rPr>
              <a:t>a. </a:t>
            </a:r>
            <a:r>
              <a:rPr lang="nl-NL" sz="1600" b="0" i="0" dirty="0">
                <a:solidFill>
                  <a:srgbClr val="333333"/>
                </a:solidFill>
                <a:effectLst/>
                <a:latin typeface="Rijksoverheid Sans"/>
              </a:rPr>
              <a:t>ten behoeve van het laden of lossen, of</a:t>
            </a:r>
          </a:p>
          <a:p>
            <a:pPr marL="742950" lvl="1" indent="-285750" algn="l">
              <a:buFont typeface="Arial" panose="020B0604020202020204" pitchFamily="34" charset="0"/>
              <a:buChar char="•"/>
            </a:pPr>
            <a:r>
              <a:rPr lang="nl-NL" sz="1600" b="1" i="0" dirty="0">
                <a:solidFill>
                  <a:srgbClr val="333333"/>
                </a:solidFill>
                <a:effectLst/>
                <a:latin typeface="Rijksoverheid Sans"/>
              </a:rPr>
              <a:t>b. </a:t>
            </a:r>
            <a:r>
              <a:rPr lang="nl-NL" sz="1600" b="0" i="0" dirty="0">
                <a:solidFill>
                  <a:srgbClr val="333333"/>
                </a:solidFill>
                <a:effectLst/>
                <a:latin typeface="Rijksoverheid Sans"/>
              </a:rPr>
              <a:t>omdat er redelijkerwijs geen route buiten de bebouwde kom beschikbaar is.</a:t>
            </a:r>
            <a:endParaRPr lang="nl-NL" sz="1600" b="0" dirty="0">
              <a:solidFill>
                <a:srgbClr val="222222"/>
              </a:solidFill>
              <a:latin typeface="Rijksoverheid Sans"/>
            </a:endParaRPr>
          </a:p>
          <a:p>
            <a:r>
              <a:rPr lang="nl-NL" sz="1600" b="0" dirty="0">
                <a:solidFill>
                  <a:srgbClr val="222222"/>
                </a:solidFill>
                <a:latin typeface="Rijksoverheid Sans"/>
              </a:rPr>
              <a:t>Artikel 23</a:t>
            </a:r>
          </a:p>
          <a:p>
            <a:pPr marL="342900" indent="-342900">
              <a:buFont typeface="Arial" panose="020B0604020202020204" pitchFamily="34" charset="0"/>
              <a:buChar char="•"/>
            </a:pPr>
            <a:r>
              <a:rPr lang="nl-NL" sz="1600" b="0" i="0" dirty="0">
                <a:solidFill>
                  <a:srgbClr val="333333"/>
                </a:solidFill>
                <a:effectLst/>
                <a:latin typeface="Rijksoverheid Sans"/>
              </a:rPr>
              <a:t>Provinciale staten wijzen ten behoeve van het doorgaande vervoer van gevaarlijke stoffen een netwerk aan dat bestaat uit bij de provincie of bij waterschappen in beheer zijnde wegen of weggedeelten, niet zijnde de krachtens </a:t>
            </a:r>
            <a:r>
              <a:rPr lang="nl-NL" sz="1600" b="0" i="0" u="sng" dirty="0">
                <a:solidFill>
                  <a:srgbClr val="154273"/>
                </a:solidFill>
                <a:effectLst/>
                <a:latin typeface="Rijksoverheid Sans"/>
                <a:hlinkClick r:id="rId3"/>
              </a:rPr>
              <a:t>artikel 13, eerste lid</a:t>
            </a:r>
            <a:r>
              <a:rPr lang="nl-NL" sz="1600" b="0" i="0" dirty="0">
                <a:solidFill>
                  <a:srgbClr val="333333"/>
                </a:solidFill>
                <a:effectLst/>
                <a:latin typeface="Rijksoverheid Sans"/>
              </a:rPr>
              <a:t>, vastgestelde wegen.</a:t>
            </a:r>
            <a:endParaRPr lang="nl-NL" sz="1600" b="0" dirty="0">
              <a:solidFill>
                <a:srgbClr val="222222"/>
              </a:solidFill>
              <a:latin typeface="Rijksoverheid Sans"/>
            </a:endParaRPr>
          </a:p>
          <a:p>
            <a:r>
              <a:rPr lang="nl-NL" sz="1600" b="0" i="0" dirty="0">
                <a:solidFill>
                  <a:srgbClr val="333333"/>
                </a:solidFill>
                <a:effectLst/>
                <a:latin typeface="Rijksoverheid Sans"/>
              </a:rPr>
              <a:t>Artikel 24</a:t>
            </a:r>
          </a:p>
          <a:p>
            <a:pPr marL="342900" indent="-342900">
              <a:buFont typeface="Arial" panose="020B0604020202020204" pitchFamily="34" charset="0"/>
              <a:buChar char="•"/>
            </a:pPr>
            <a:r>
              <a:rPr lang="nl-NL" sz="1600" b="0" i="0" dirty="0">
                <a:solidFill>
                  <a:srgbClr val="333333"/>
                </a:solidFill>
                <a:effectLst/>
                <a:latin typeface="Rijksoverheid Sans"/>
              </a:rPr>
              <a:t>De gemeenteraad kan met betrekking tot het vervoer van gevaarlijke stoffen op zijn grondgebied gelegen wegen aanwijzen waarover de krachtens het eerste lid aangewezen gevaarlijke stoffen uitsluitend mogen worden vervoerd.</a:t>
            </a:r>
          </a:p>
          <a:p>
            <a:pPr marL="342900" indent="-342900">
              <a:buFont typeface="Arial" panose="020B0604020202020204" pitchFamily="34" charset="0"/>
              <a:buChar char="•"/>
            </a:pPr>
            <a:r>
              <a:rPr lang="nl-NL" sz="1600" b="0" i="0" dirty="0">
                <a:solidFill>
                  <a:srgbClr val="333333"/>
                </a:solidFill>
                <a:effectLst/>
                <a:latin typeface="Rijksoverheid Sans"/>
              </a:rPr>
              <a:t>Wegen die in het beheer zijn bij de provincies of het waterschap kunnen slechts worden aangewezen, voor zover deze deel uit maken van het provinciaal netwerk, bedoeld in </a:t>
            </a:r>
            <a:r>
              <a:rPr lang="nl-NL" sz="1600" b="0" i="0" u="sng" dirty="0">
                <a:solidFill>
                  <a:srgbClr val="154273"/>
                </a:solidFill>
                <a:effectLst/>
                <a:latin typeface="Rijksoverheid Sans"/>
                <a:hlinkClick r:id="rId4"/>
              </a:rPr>
              <a:t>artikel 23, eerste lid</a:t>
            </a:r>
            <a:r>
              <a:rPr lang="nl-NL" sz="1600" b="0" i="0" dirty="0">
                <a:solidFill>
                  <a:srgbClr val="333333"/>
                </a:solidFill>
                <a:effectLst/>
                <a:latin typeface="Rijksoverheid Sans"/>
              </a:rPr>
              <a:t>.</a:t>
            </a:r>
            <a:endParaRPr lang="nl-NL" sz="1600" b="0" dirty="0">
              <a:solidFill>
                <a:srgbClr val="333333"/>
              </a:solidFill>
              <a:latin typeface="Rijksoverheid Sans"/>
            </a:endParaRPr>
          </a:p>
          <a:p>
            <a:r>
              <a:rPr lang="nl-NL" sz="1600" b="0" dirty="0">
                <a:solidFill>
                  <a:srgbClr val="333333"/>
                </a:solidFill>
                <a:latin typeface="Rijksoverheid Sans"/>
              </a:rPr>
              <a:t>Bron:  </a:t>
            </a:r>
            <a:r>
              <a:rPr lang="nl-NL" sz="1600" b="0" dirty="0">
                <a:solidFill>
                  <a:srgbClr val="333333"/>
                </a:solidFill>
                <a:latin typeface="Rijksoverheid Sans"/>
                <a:hlinkClick r:id="rId5"/>
              </a:rPr>
              <a:t>https://wetten.overheid.nl/BWBR0007606/2024-01-01</a:t>
            </a:r>
            <a:r>
              <a:rPr lang="nl-NL" sz="1600" b="0" dirty="0">
                <a:solidFill>
                  <a:srgbClr val="333333"/>
                </a:solidFill>
                <a:latin typeface="Rijksoverheid Sans"/>
              </a:rPr>
              <a:t> </a:t>
            </a:r>
            <a:endParaRPr lang="nl-NL" sz="1600" b="0" i="0" dirty="0">
              <a:solidFill>
                <a:srgbClr val="333333"/>
              </a:solidFill>
              <a:effectLst/>
              <a:latin typeface="Rijksoverheid Sans"/>
            </a:endParaRPr>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27927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20E07-C00E-BACC-5382-43FDDD9FB917}"/>
              </a:ext>
            </a:extLst>
          </p:cNvPr>
          <p:cNvSpPr>
            <a:spLocks noGrp="1"/>
          </p:cNvSpPr>
          <p:nvPr>
            <p:ph type="title"/>
          </p:nvPr>
        </p:nvSpPr>
        <p:spPr/>
        <p:txBody>
          <a:bodyPr/>
          <a:lstStyle/>
          <a:p>
            <a:r>
              <a:rPr lang="nl-NL" dirty="0"/>
              <a:t>Allereerst:  NDW bouwt voort op </a:t>
            </a:r>
            <a:r>
              <a:rPr lang="nl-NL" dirty="0" err="1"/>
              <a:t>Matrixian</a:t>
            </a:r>
            <a:endParaRPr lang="nl-NL" dirty="0"/>
          </a:p>
        </p:txBody>
      </p:sp>
      <p:sp>
        <p:nvSpPr>
          <p:cNvPr id="3" name="Tijdelijke aanduiding voor inhoud 2">
            <a:extLst>
              <a:ext uri="{FF2B5EF4-FFF2-40B4-BE49-F238E27FC236}">
                <a16:creationId xmlns:a16="http://schemas.microsoft.com/office/drawing/2014/main" id="{92D82E95-E67F-A3A2-2A63-DFFB939CB421}"/>
              </a:ext>
            </a:extLst>
          </p:cNvPr>
          <p:cNvSpPr>
            <a:spLocks noGrp="1"/>
          </p:cNvSpPr>
          <p:nvPr>
            <p:ph sz="half" idx="1"/>
          </p:nvPr>
        </p:nvSpPr>
        <p:spPr/>
        <p:txBody>
          <a:bodyPr/>
          <a:lstStyle/>
          <a:p>
            <a:r>
              <a:rPr lang="nl-NL" dirty="0"/>
              <a:t>De </a:t>
            </a:r>
            <a:r>
              <a:rPr lang="nl-NL" dirty="0" err="1"/>
              <a:t>Matrixian</a:t>
            </a:r>
            <a:r>
              <a:rPr lang="nl-NL" dirty="0"/>
              <a:t> data bestond uit 2 delen:</a:t>
            </a:r>
          </a:p>
          <a:p>
            <a:pPr marL="342900" indent="-342900">
              <a:buFont typeface="Arial" panose="020B0604020202020204" pitchFamily="34" charset="0"/>
              <a:buChar char="•"/>
            </a:pPr>
            <a:r>
              <a:rPr lang="nl-NL" b="0" dirty="0"/>
              <a:t>Lijst van gemeentes met wel of geen beleid, waar is het beleid te vinden</a:t>
            </a:r>
          </a:p>
          <a:p>
            <a:pPr marL="342900" indent="-342900">
              <a:buFont typeface="Arial" panose="020B0604020202020204" pitchFamily="34" charset="0"/>
              <a:buChar char="•"/>
            </a:pPr>
            <a:r>
              <a:rPr lang="nl-NL" b="0" dirty="0"/>
              <a:t>Wegen die zijn aangewezen door Gemeentes (volgende sheet)</a:t>
            </a:r>
          </a:p>
          <a:p>
            <a:endParaRPr lang="nl-NL" b="0" dirty="0"/>
          </a:p>
          <a:p>
            <a:endParaRPr lang="nl-NL" b="0" dirty="0"/>
          </a:p>
          <a:p>
            <a:endParaRPr lang="nl-NL" b="0" dirty="0"/>
          </a:p>
          <a:p>
            <a:endParaRPr lang="nl-NL" b="0" dirty="0"/>
          </a:p>
          <a:p>
            <a:r>
              <a:rPr lang="nl-NL" b="0" dirty="0"/>
              <a:t>Rechts: de informatie over de Gemeente Almere afkomstig van </a:t>
            </a:r>
            <a:r>
              <a:rPr lang="nl-NL" b="0" dirty="0" err="1"/>
              <a:t>Matrixian</a:t>
            </a:r>
            <a:r>
              <a:rPr lang="nl-NL" b="0" dirty="0"/>
              <a:t>:</a:t>
            </a:r>
          </a:p>
        </p:txBody>
      </p:sp>
      <p:graphicFrame>
        <p:nvGraphicFramePr>
          <p:cNvPr id="7" name="Tijdelijke aanduiding voor inhoud 6">
            <a:extLst>
              <a:ext uri="{FF2B5EF4-FFF2-40B4-BE49-F238E27FC236}">
                <a16:creationId xmlns:a16="http://schemas.microsoft.com/office/drawing/2014/main" id="{5B580013-DE72-063D-8584-9397752F8004}"/>
              </a:ext>
            </a:extLst>
          </p:cNvPr>
          <p:cNvGraphicFramePr>
            <a:graphicFrameLocks noGrp="1"/>
          </p:cNvGraphicFramePr>
          <p:nvPr>
            <p:ph sz="half" idx="2"/>
            <p:extLst>
              <p:ext uri="{D42A27DB-BD31-4B8C-83A1-F6EECF244321}">
                <p14:modId xmlns:p14="http://schemas.microsoft.com/office/powerpoint/2010/main" val="1912218406"/>
              </p:ext>
            </p:extLst>
          </p:nvPr>
        </p:nvGraphicFramePr>
        <p:xfrm>
          <a:off x="6654800" y="1612900"/>
          <a:ext cx="4978400" cy="4351336"/>
        </p:xfrm>
        <a:graphic>
          <a:graphicData uri="http://schemas.openxmlformats.org/drawingml/2006/table">
            <a:tbl>
              <a:tblPr>
                <a:tableStyleId>{5C22544A-7EE6-4342-B048-85BDC9FD1C3A}</a:tableStyleId>
              </a:tblPr>
              <a:tblGrid>
                <a:gridCol w="1534326">
                  <a:extLst>
                    <a:ext uri="{9D8B030D-6E8A-4147-A177-3AD203B41FA5}">
                      <a16:colId xmlns:a16="http://schemas.microsoft.com/office/drawing/2014/main" val="1663448807"/>
                    </a:ext>
                  </a:extLst>
                </a:gridCol>
                <a:gridCol w="3444074">
                  <a:extLst>
                    <a:ext uri="{9D8B030D-6E8A-4147-A177-3AD203B41FA5}">
                      <a16:colId xmlns:a16="http://schemas.microsoft.com/office/drawing/2014/main" val="2413288304"/>
                    </a:ext>
                  </a:extLst>
                </a:gridCol>
              </a:tblGrid>
              <a:tr h="1020170">
                <a:tc>
                  <a:txBody>
                    <a:bodyPr/>
                    <a:lstStyle/>
                    <a:p>
                      <a:pPr algn="l" fontAlgn="b"/>
                      <a:r>
                        <a:rPr lang="nl-NL" sz="1100" u="none" strike="noStrike">
                          <a:effectLst/>
                        </a:rPr>
                        <a:t>gemeentenaam</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nl-NL" sz="1100" u="none" strike="noStrike">
                          <a:effectLst/>
                        </a:rPr>
                        <a:t>Almere</a:t>
                      </a:r>
                      <a:endParaRPr lang="nl-N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5221668"/>
                  </a:ext>
                </a:extLst>
              </a:tr>
              <a:tr h="347600">
                <a:tc>
                  <a:txBody>
                    <a:bodyPr/>
                    <a:lstStyle/>
                    <a:p>
                      <a:pPr algn="l" fontAlgn="b"/>
                      <a:r>
                        <a:rPr lang="nl-NL" sz="1100" u="none" strike="noStrike">
                          <a:effectLst/>
                        </a:rPr>
                        <a:t>hasRoutes</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l-NL" sz="1100" u="none" strike="noStrike">
                          <a:effectLst/>
                        </a:rPr>
                        <a:t>0</a:t>
                      </a:r>
                      <a:endParaRPr lang="nl-N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83469683"/>
                  </a:ext>
                </a:extLst>
              </a:tr>
              <a:tr h="347600">
                <a:tc>
                  <a:txBody>
                    <a:bodyPr/>
                    <a:lstStyle/>
                    <a:p>
                      <a:pPr algn="l" fontAlgn="b"/>
                      <a:r>
                        <a:rPr lang="nl-NL" sz="1100" u="none" strike="noStrike">
                          <a:effectLst/>
                        </a:rPr>
                        <a:t>justHWN</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l-NL" sz="1100" u="none" strike="noStrike">
                          <a:effectLst/>
                        </a:rPr>
                        <a:t>1</a:t>
                      </a:r>
                      <a:endParaRPr lang="nl-N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52704106"/>
                  </a:ext>
                </a:extLst>
              </a:tr>
              <a:tr h="347600">
                <a:tc>
                  <a:txBody>
                    <a:bodyPr/>
                    <a:lstStyle/>
                    <a:p>
                      <a:pPr algn="l" fontAlgn="b"/>
                      <a:r>
                        <a:rPr lang="nl-NL" sz="1100" u="none" strike="noStrike">
                          <a:effectLst/>
                        </a:rPr>
                        <a:t>mandatory</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l-NL" sz="1100" u="none" strike="noStrike">
                          <a:effectLst/>
                        </a:rPr>
                        <a:t>0</a:t>
                      </a:r>
                      <a:endParaRPr lang="nl-N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81619389"/>
                  </a:ext>
                </a:extLst>
              </a:tr>
              <a:tr h="970383">
                <a:tc>
                  <a:txBody>
                    <a:bodyPr/>
                    <a:lstStyle/>
                    <a:p>
                      <a:pPr algn="l" fontAlgn="b"/>
                      <a:r>
                        <a:rPr lang="nl-NL" sz="1100" u="none" strike="noStrike">
                          <a:effectLst/>
                        </a:rPr>
                        <a:t>informationSource</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nl-NL" sz="1100" u="sng" strike="noStrike">
                          <a:effectLst/>
                          <a:hlinkClick r:id="rId2"/>
                        </a:rPr>
                        <a:t>https://www.planviewer.nl/imro/files/NL.IMRO.0995.BP00013-VG01/tb_NL.IMRO.0995.BP00013-VG01_2.pdf</a:t>
                      </a:r>
                      <a:endParaRPr lang="nl-NL" sz="1100" b="0" i="0" u="sng" strike="noStrike">
                        <a:solidFill>
                          <a:srgbClr val="0000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4558378"/>
                  </a:ext>
                </a:extLst>
              </a:tr>
              <a:tr h="347600">
                <a:tc>
                  <a:txBody>
                    <a:bodyPr/>
                    <a:lstStyle/>
                    <a:p>
                      <a:pPr algn="l" fontAlgn="b"/>
                      <a:r>
                        <a:rPr lang="nl-NL" sz="1100" u="none" strike="noStrike">
                          <a:effectLst/>
                        </a:rPr>
                        <a:t>dataSource</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nl-NL" sz="1100" u="none" strike="noStrike">
                          <a:effectLst/>
                        </a:rPr>
                        <a:t> </a:t>
                      </a:r>
                      <a:endParaRPr lang="nl-N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7143547"/>
                  </a:ext>
                </a:extLst>
              </a:tr>
              <a:tr h="970383">
                <a:tc>
                  <a:txBody>
                    <a:bodyPr/>
                    <a:lstStyle/>
                    <a:p>
                      <a:pPr algn="l" fontAlgn="b"/>
                      <a:r>
                        <a:rPr lang="nl-NL" sz="1100" u="none" strike="noStrike">
                          <a:effectLst/>
                        </a:rPr>
                        <a:t>remarks</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Almere doesn't seem to have any mandatory transport routes but for the most part transport should be limited to the main roads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96461905"/>
                  </a:ext>
                </a:extLst>
              </a:tr>
            </a:tbl>
          </a:graphicData>
        </a:graphic>
      </p:graphicFrame>
      <p:sp>
        <p:nvSpPr>
          <p:cNvPr id="4" name="Tijdelijke aanduiding voor datum 3">
            <a:extLst>
              <a:ext uri="{FF2B5EF4-FFF2-40B4-BE49-F238E27FC236}">
                <a16:creationId xmlns:a16="http://schemas.microsoft.com/office/drawing/2014/main" id="{DDEA8ACA-2FF1-4E68-CF9F-2BAD0BDBD4A4}"/>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3C7D95B7-5E92-5239-3DD8-FEB35FD6AEB3}"/>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402271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r>
              <a:rPr lang="nl-NL" dirty="0" err="1"/>
              <a:t>Matrixian</a:t>
            </a:r>
            <a:r>
              <a:rPr lang="nl-NL" dirty="0"/>
              <a:t> Data Almere</a:t>
            </a:r>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pic>
        <p:nvPicPr>
          <p:cNvPr id="16" name="Afbeelding 15">
            <a:extLst>
              <a:ext uri="{FF2B5EF4-FFF2-40B4-BE49-F238E27FC236}">
                <a16:creationId xmlns:a16="http://schemas.microsoft.com/office/drawing/2014/main" id="{632BEE53-809D-051F-3C56-3BD30B4D8A7D}"/>
              </a:ext>
            </a:extLst>
          </p:cNvPr>
          <p:cNvPicPr>
            <a:picLocks noChangeAspect="1"/>
          </p:cNvPicPr>
          <p:nvPr/>
        </p:nvPicPr>
        <p:blipFill>
          <a:blip r:embed="rId2"/>
          <a:stretch>
            <a:fillRect/>
          </a:stretch>
        </p:blipFill>
        <p:spPr>
          <a:xfrm>
            <a:off x="826200" y="1118048"/>
            <a:ext cx="9309100" cy="4818828"/>
          </a:xfrm>
          <a:prstGeom prst="rect">
            <a:avLst/>
          </a:prstGeom>
        </p:spPr>
      </p:pic>
    </p:spTree>
    <p:extLst>
      <p:ext uri="{BB962C8B-B14F-4D97-AF65-F5344CB8AC3E}">
        <p14:creationId xmlns:p14="http://schemas.microsoft.com/office/powerpoint/2010/main" val="46904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67EE-BD1C-CFE2-F587-47760CEC61A6}"/>
              </a:ext>
            </a:extLst>
          </p:cNvPr>
          <p:cNvSpPr>
            <a:spLocks noGrp="1"/>
          </p:cNvSpPr>
          <p:nvPr>
            <p:ph type="title"/>
          </p:nvPr>
        </p:nvSpPr>
        <p:spPr/>
        <p:txBody>
          <a:bodyPr/>
          <a:lstStyle/>
          <a:p>
            <a:pPr algn="l"/>
            <a:r>
              <a:rPr lang="nl-NL" b="1" i="0" dirty="0">
                <a:solidFill>
                  <a:srgbClr val="154273"/>
                </a:solidFill>
                <a:effectLst/>
                <a:latin typeface="Rijksoverheid Sans"/>
              </a:rPr>
              <a:t>7 stappen</a:t>
            </a:r>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pic>
        <p:nvPicPr>
          <p:cNvPr id="7" name="Afbeelding 6">
            <a:extLst>
              <a:ext uri="{FF2B5EF4-FFF2-40B4-BE49-F238E27FC236}">
                <a16:creationId xmlns:a16="http://schemas.microsoft.com/office/drawing/2014/main" id="{57B23552-1A47-1DAD-E10E-B1115CD5B094}"/>
              </a:ext>
            </a:extLst>
          </p:cNvPr>
          <p:cNvPicPr>
            <a:picLocks noChangeAspect="1"/>
          </p:cNvPicPr>
          <p:nvPr/>
        </p:nvPicPr>
        <p:blipFill>
          <a:blip r:embed="rId2"/>
          <a:stretch>
            <a:fillRect/>
          </a:stretch>
        </p:blipFill>
        <p:spPr>
          <a:xfrm>
            <a:off x="4983163" y="354806"/>
            <a:ext cx="6673670" cy="6148388"/>
          </a:xfrm>
          <a:prstGeom prst="rect">
            <a:avLst/>
          </a:prstGeom>
        </p:spPr>
      </p:pic>
      <p:pic>
        <p:nvPicPr>
          <p:cNvPr id="3074" name="Picture 2" descr="upload.wikimedia.org/wikipedia/commons/3/3b/Eo_cir...">
            <a:extLst>
              <a:ext uri="{FF2B5EF4-FFF2-40B4-BE49-F238E27FC236}">
                <a16:creationId xmlns:a16="http://schemas.microsoft.com/office/drawing/2014/main" id="{1C11939C-0D5A-DC81-921E-CAF80A334D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325173"/>
            <a:ext cx="322262" cy="322262"/>
          </a:xfrm>
          <a:prstGeom prst="rect">
            <a:avLst/>
          </a:prstGeom>
          <a:noFill/>
          <a:extLst>
            <a:ext uri="{909E8E84-426E-40DD-AFC4-6F175D3DCCD1}">
              <a14:hiddenFill xmlns:a14="http://schemas.microsoft.com/office/drawing/2010/main">
                <a:solidFill>
                  <a:srgbClr val="FFFFFF"/>
                </a:solidFill>
              </a14:hiddenFill>
            </a:ext>
          </a:extLst>
        </p:spPr>
      </p:pic>
      <p:sp>
        <p:nvSpPr>
          <p:cNvPr id="10" name="Linkeraccolade 9">
            <a:extLst>
              <a:ext uri="{FF2B5EF4-FFF2-40B4-BE49-F238E27FC236}">
                <a16:creationId xmlns:a16="http://schemas.microsoft.com/office/drawing/2014/main" id="{A2CDA2F6-A9A0-94FA-6303-2F0817A8F142}"/>
              </a:ext>
            </a:extLst>
          </p:cNvPr>
          <p:cNvSpPr/>
          <p:nvPr/>
        </p:nvSpPr>
        <p:spPr>
          <a:xfrm>
            <a:off x="3708400" y="3797300"/>
            <a:ext cx="10414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Tekstvak 11">
            <a:extLst>
              <a:ext uri="{FF2B5EF4-FFF2-40B4-BE49-F238E27FC236}">
                <a16:creationId xmlns:a16="http://schemas.microsoft.com/office/drawing/2014/main" id="{19FD0167-D61E-92C1-C14B-683F1B73245E}"/>
              </a:ext>
            </a:extLst>
          </p:cNvPr>
          <p:cNvSpPr txBox="1"/>
          <p:nvPr/>
        </p:nvSpPr>
        <p:spPr>
          <a:xfrm>
            <a:off x="1827213" y="4793734"/>
            <a:ext cx="2166937" cy="369332"/>
          </a:xfrm>
          <a:prstGeom prst="rect">
            <a:avLst/>
          </a:prstGeom>
          <a:noFill/>
        </p:spPr>
        <p:txBody>
          <a:bodyPr wrap="square" rtlCol="0">
            <a:spAutoFit/>
          </a:bodyPr>
          <a:lstStyle/>
          <a:p>
            <a:r>
              <a:rPr lang="nl-NL" dirty="0"/>
              <a:t>GEORGE</a:t>
            </a:r>
          </a:p>
        </p:txBody>
      </p:sp>
      <p:sp>
        <p:nvSpPr>
          <p:cNvPr id="15" name="Linkeraccolade 14">
            <a:extLst>
              <a:ext uri="{FF2B5EF4-FFF2-40B4-BE49-F238E27FC236}">
                <a16:creationId xmlns:a16="http://schemas.microsoft.com/office/drawing/2014/main" id="{B0AF21EB-93B4-4FAA-B0C4-062CA4BAE450}"/>
              </a:ext>
            </a:extLst>
          </p:cNvPr>
          <p:cNvSpPr/>
          <p:nvPr/>
        </p:nvSpPr>
        <p:spPr>
          <a:xfrm>
            <a:off x="3835760" y="1319492"/>
            <a:ext cx="844370" cy="19664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Tekstvak 15">
            <a:extLst>
              <a:ext uri="{FF2B5EF4-FFF2-40B4-BE49-F238E27FC236}">
                <a16:creationId xmlns:a16="http://schemas.microsoft.com/office/drawing/2014/main" id="{C23B4275-8193-C90F-03AB-2F0F0082CBBE}"/>
              </a:ext>
            </a:extLst>
          </p:cNvPr>
          <p:cNvSpPr txBox="1"/>
          <p:nvPr/>
        </p:nvSpPr>
        <p:spPr>
          <a:xfrm>
            <a:off x="1012915" y="2118046"/>
            <a:ext cx="3245030" cy="369332"/>
          </a:xfrm>
          <a:prstGeom prst="rect">
            <a:avLst/>
          </a:prstGeom>
          <a:noFill/>
        </p:spPr>
        <p:txBody>
          <a:bodyPr wrap="square" rtlCol="0">
            <a:spAutoFit/>
          </a:bodyPr>
          <a:lstStyle/>
          <a:p>
            <a:r>
              <a:rPr lang="nl-NL" dirty="0"/>
              <a:t>Controle wel / geen beleid</a:t>
            </a:r>
          </a:p>
        </p:txBody>
      </p:sp>
    </p:spTree>
    <p:extLst>
      <p:ext uri="{BB962C8B-B14F-4D97-AF65-F5344CB8AC3E}">
        <p14:creationId xmlns:p14="http://schemas.microsoft.com/office/powerpoint/2010/main" val="360766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87CE31-9F84-3918-5FEC-D7A4D6BD130E}"/>
              </a:ext>
            </a:extLst>
          </p:cNvPr>
          <p:cNvSpPr>
            <a:spLocks noGrp="1"/>
          </p:cNvSpPr>
          <p:nvPr>
            <p:ph sz="half" idx="1"/>
          </p:nvPr>
        </p:nvSpPr>
        <p:spPr>
          <a:xfrm>
            <a:off x="230312" y="5837447"/>
            <a:ext cx="10515600" cy="687777"/>
          </a:xfrm>
        </p:spPr>
        <p:txBody>
          <a:bodyPr/>
          <a:lstStyle/>
          <a:p>
            <a:r>
              <a:rPr lang="nl-NL" b="0" i="0" dirty="0">
                <a:solidFill>
                  <a:srgbClr val="222222"/>
                </a:solidFill>
                <a:effectLst/>
                <a:latin typeface="Rijksoverheid Sans"/>
                <a:hlinkClick r:id="rId2"/>
              </a:rPr>
              <a:t>https://dqpublicblob.blob.core.windows.net/data-quality/gevaarlijkestoffen/20240607_gevaarlijke_stoffen_routes/GM0034_Almere.pdf</a:t>
            </a:r>
            <a:r>
              <a:rPr lang="nl-NL" b="0" i="0" dirty="0">
                <a:solidFill>
                  <a:srgbClr val="222222"/>
                </a:solidFill>
                <a:effectLst/>
                <a:latin typeface="Rijksoverheid Sans"/>
              </a:rPr>
              <a:t> </a:t>
            </a:r>
            <a:endParaRPr lang="nl-NL" dirty="0">
              <a:latin typeface="Rijksoverheid Sans"/>
            </a:endParaRPr>
          </a:p>
        </p:txBody>
      </p:sp>
      <p:sp>
        <p:nvSpPr>
          <p:cNvPr id="5" name="Tijdelijke aanduiding voor datum 4">
            <a:extLst>
              <a:ext uri="{FF2B5EF4-FFF2-40B4-BE49-F238E27FC236}">
                <a16:creationId xmlns:a16="http://schemas.microsoft.com/office/drawing/2014/main" id="{3F15E82C-1D59-301D-168F-6D21F231CA79}"/>
              </a:ext>
            </a:extLst>
          </p:cNvPr>
          <p:cNvSpPr>
            <a:spLocks noGrp="1"/>
          </p:cNvSpPr>
          <p:nvPr>
            <p:ph type="dt" sz="half" idx="10"/>
          </p:nvPr>
        </p:nvSpPr>
        <p:spPr/>
        <p:txBody>
          <a:bodyPr/>
          <a:lstStyle/>
          <a:p>
            <a:endParaRPr lang="nl-NL" dirty="0"/>
          </a:p>
        </p:txBody>
      </p:sp>
      <p:sp>
        <p:nvSpPr>
          <p:cNvPr id="6" name="Tijdelijke aanduiding voor voettekst 5">
            <a:extLst>
              <a:ext uri="{FF2B5EF4-FFF2-40B4-BE49-F238E27FC236}">
                <a16:creationId xmlns:a16="http://schemas.microsoft.com/office/drawing/2014/main" id="{29D12BE1-4004-1D7A-B577-7BF1054901D6}"/>
              </a:ext>
            </a:extLst>
          </p:cNvPr>
          <p:cNvSpPr>
            <a:spLocks noGrp="1"/>
          </p:cNvSpPr>
          <p:nvPr>
            <p:ph type="ftr" sz="quarter" idx="11"/>
          </p:nvPr>
        </p:nvSpPr>
        <p:spPr/>
        <p:txBody>
          <a:bodyPr/>
          <a:lstStyle/>
          <a:p>
            <a:endParaRPr lang="nl-NL" dirty="0"/>
          </a:p>
        </p:txBody>
      </p:sp>
      <p:pic>
        <p:nvPicPr>
          <p:cNvPr id="7" name="Afbeelding 6">
            <a:extLst>
              <a:ext uri="{FF2B5EF4-FFF2-40B4-BE49-F238E27FC236}">
                <a16:creationId xmlns:a16="http://schemas.microsoft.com/office/drawing/2014/main" id="{F1172D3A-692E-A7DE-8355-FD34FE1FF449}"/>
              </a:ext>
            </a:extLst>
          </p:cNvPr>
          <p:cNvPicPr>
            <a:picLocks noChangeAspect="1"/>
          </p:cNvPicPr>
          <p:nvPr/>
        </p:nvPicPr>
        <p:blipFill>
          <a:blip r:embed="rId3"/>
          <a:stretch>
            <a:fillRect/>
          </a:stretch>
        </p:blipFill>
        <p:spPr>
          <a:xfrm>
            <a:off x="2095500" y="148768"/>
            <a:ext cx="8001000" cy="5556249"/>
          </a:xfrm>
          <a:prstGeom prst="rect">
            <a:avLst/>
          </a:prstGeom>
        </p:spPr>
      </p:pic>
      <p:sp>
        <p:nvSpPr>
          <p:cNvPr id="8" name="Tijdelijke aanduiding voor inhoud 2">
            <a:extLst>
              <a:ext uri="{FF2B5EF4-FFF2-40B4-BE49-F238E27FC236}">
                <a16:creationId xmlns:a16="http://schemas.microsoft.com/office/drawing/2014/main" id="{82A5379C-E4D2-AF25-698A-B6FAD6110B73}"/>
              </a:ext>
            </a:extLst>
          </p:cNvPr>
          <p:cNvSpPr txBox="1">
            <a:spLocks/>
          </p:cNvSpPr>
          <p:nvPr/>
        </p:nvSpPr>
        <p:spPr>
          <a:xfrm>
            <a:off x="4453855" y="5310222"/>
            <a:ext cx="2584508" cy="5943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rgbClr val="222222"/>
                </a:solidFill>
                <a:latin typeface="Rijksoverheid Sans"/>
              </a:rPr>
              <a:t>Bron: </a:t>
            </a:r>
            <a:r>
              <a:rPr lang="nl-NL" b="0" dirty="0" err="1">
                <a:solidFill>
                  <a:srgbClr val="222222"/>
                </a:solidFill>
                <a:latin typeface="Rijksoverheid Sans"/>
              </a:rPr>
              <a:t>Matrixian</a:t>
            </a:r>
            <a:endParaRPr lang="nl-NL" dirty="0">
              <a:latin typeface="Rijksoverheid Sans"/>
            </a:endParaRPr>
          </a:p>
        </p:txBody>
      </p:sp>
      <p:sp>
        <p:nvSpPr>
          <p:cNvPr id="9" name="Tijdelijke aanduiding voor inhoud 2">
            <a:extLst>
              <a:ext uri="{FF2B5EF4-FFF2-40B4-BE49-F238E27FC236}">
                <a16:creationId xmlns:a16="http://schemas.microsoft.com/office/drawing/2014/main" id="{93420328-FFF5-E5BE-11AF-5089EAE36FE5}"/>
              </a:ext>
            </a:extLst>
          </p:cNvPr>
          <p:cNvSpPr txBox="1">
            <a:spLocks/>
          </p:cNvSpPr>
          <p:nvPr/>
        </p:nvSpPr>
        <p:spPr>
          <a:xfrm>
            <a:off x="2202850" y="3558321"/>
            <a:ext cx="1744211" cy="3677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b="0" dirty="0">
                <a:solidFill>
                  <a:srgbClr val="222222"/>
                </a:solidFill>
                <a:latin typeface="Rijksoverheid Sans"/>
              </a:rPr>
              <a:t>Bron: </a:t>
            </a:r>
            <a:r>
              <a:rPr lang="nl-NL" sz="1400" b="0" dirty="0" err="1">
                <a:solidFill>
                  <a:srgbClr val="222222"/>
                </a:solidFill>
                <a:latin typeface="Rijksoverheid Sans"/>
              </a:rPr>
              <a:t>Matrixian</a:t>
            </a:r>
            <a:endParaRPr lang="nl-NL" sz="1400" dirty="0">
              <a:latin typeface="Rijksoverheid Sans"/>
            </a:endParaRPr>
          </a:p>
        </p:txBody>
      </p:sp>
    </p:spTree>
    <p:extLst>
      <p:ext uri="{BB962C8B-B14F-4D97-AF65-F5344CB8AC3E}">
        <p14:creationId xmlns:p14="http://schemas.microsoft.com/office/powerpoint/2010/main" val="1178265248"/>
      </p:ext>
    </p:extLst>
  </p:cSld>
  <p:clrMapOvr>
    <a:masterClrMapping/>
  </p:clrMapOvr>
</p:sld>
</file>

<file path=ppt/theme/theme1.xml><?xml version="1.0" encoding="utf-8"?>
<a:theme xmlns:a="http://schemas.openxmlformats.org/drawingml/2006/main" name="Titel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ekop 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ot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 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CE760B-4515-4D18-A0B0-3E7B76AAF01A}">
  <we:reference id="wa200003915" version="2.0.0.0" store="en-US" storeType="OMEX"/>
  <we:alternateReferences>
    <we:reference id="WA200003915"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3831</TotalTime>
  <Words>705</Words>
  <Application>Microsoft Office PowerPoint</Application>
  <PresentationFormat>Breedbeeld</PresentationFormat>
  <Paragraphs>88</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5</vt:i4>
      </vt:variant>
      <vt:variant>
        <vt:lpstr>Diatitels</vt:lpstr>
      </vt:variant>
      <vt:variant>
        <vt:i4>12</vt:i4>
      </vt:variant>
    </vt:vector>
  </HeadingPairs>
  <TitlesOfParts>
    <vt:vector size="22" baseType="lpstr">
      <vt:lpstr>Arial</vt:lpstr>
      <vt:lpstr>Calibri</vt:lpstr>
      <vt:lpstr>Corbel</vt:lpstr>
      <vt:lpstr>Rijksoverheid Sans</vt:lpstr>
      <vt:lpstr>RO Sans</vt:lpstr>
      <vt:lpstr>Titelpagina's</vt:lpstr>
      <vt:lpstr>Content pagina's</vt:lpstr>
      <vt:lpstr>Sectiekop pagina's</vt:lpstr>
      <vt:lpstr>Slotpagina's</vt:lpstr>
      <vt:lpstr>1_Content pagina's</vt:lpstr>
      <vt:lpstr>PowerPoint-presentatie</vt:lpstr>
      <vt:lpstr>Agenda</vt:lpstr>
      <vt:lpstr>Overzicht gevaarlijke stoffen = landelijk + lokaal</vt:lpstr>
      <vt:lpstr>Routeplicht</vt:lpstr>
      <vt:lpstr>De rol van Provincies en Gemeentes in Wet Vervoer Gevaarlijke stoffen</vt:lpstr>
      <vt:lpstr>Allereerst:  NDW bouwt voort op Matrixian</vt:lpstr>
      <vt:lpstr>Matrixian Data Almere</vt:lpstr>
      <vt:lpstr>7 stappen</vt:lpstr>
      <vt:lpstr>PowerPoint-presentatie</vt:lpstr>
      <vt:lpstr>Interactief gedeelte: Check jouw gedeelte (in ieder geval Fase 1)</vt:lpstr>
      <vt:lpstr>George </vt:lpstr>
      <vt:lpstr>Bedankt en vragen </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Vroom, Olaf (NDW)</dc:creator>
  <cp:lastModifiedBy>Bussink, Bas (NDW)</cp:lastModifiedBy>
  <cp:revision>247</cp:revision>
  <dcterms:created xsi:type="dcterms:W3CDTF">2022-04-26T14:04:30Z</dcterms:created>
  <dcterms:modified xsi:type="dcterms:W3CDTF">2024-07-16T10:56:59Z</dcterms:modified>
</cp:coreProperties>
</file>