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0" r:id="rId5"/>
    <p:sldId id="304" r:id="rId6"/>
    <p:sldId id="308" r:id="rId7"/>
    <p:sldId id="305" r:id="rId8"/>
    <p:sldId id="309" r:id="rId9"/>
    <p:sldId id="306" r:id="rId10"/>
    <p:sldId id="314" r:id="rId11"/>
    <p:sldId id="315" r:id="rId12"/>
    <p:sldId id="310" r:id="rId13"/>
    <p:sldId id="311" r:id="rId14"/>
    <p:sldId id="316" r:id="rId15"/>
    <p:sldId id="318" r:id="rId16"/>
    <p:sldId id="319" r:id="rId17"/>
    <p:sldId id="307" r:id="rId18"/>
    <p:sldId id="320" r:id="rId19"/>
    <p:sldId id="317" r:id="rId20"/>
    <p:sldId id="312" r:id="rId21"/>
    <p:sldId id="31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43EDA-BB09-407D-A014-1E6C27F27B87}" v="47" dt="2023-11-09T16:06:41.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89" autoAdjust="0"/>
  </p:normalViewPr>
  <p:slideViewPr>
    <p:cSldViewPr snapToGrid="0">
      <p:cViewPr varScale="1">
        <p:scale>
          <a:sx n="46" d="100"/>
          <a:sy n="46" d="100"/>
        </p:scale>
        <p:origin x="1420" y="28"/>
      </p:cViewPr>
      <p:guideLst/>
    </p:cSldViewPr>
  </p:slideViewPr>
  <p:notesTextViewPr>
    <p:cViewPr>
      <p:scale>
        <a:sx n="115" d="100"/>
        <a:sy n="11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 Stevens" userId="816390dd-1e28-403a-86bb-7e2c17d2ca4a" providerId="ADAL" clId="{0EB43EDA-BB09-407D-A014-1E6C27F27B87}"/>
    <pc:docChg chg="undo redo custSel addSld delSld modSld sldOrd">
      <pc:chgData name="Amand Stevens" userId="816390dd-1e28-403a-86bb-7e2c17d2ca4a" providerId="ADAL" clId="{0EB43EDA-BB09-407D-A014-1E6C27F27B87}" dt="2023-11-16T13:15:49.422" v="8543" actId="478"/>
      <pc:docMkLst>
        <pc:docMk/>
      </pc:docMkLst>
      <pc:sldChg chg="new del">
        <pc:chgData name="Amand Stevens" userId="816390dd-1e28-403a-86bb-7e2c17d2ca4a" providerId="ADAL" clId="{0EB43EDA-BB09-407D-A014-1E6C27F27B87}" dt="2023-10-30T13:28:13.250" v="2" actId="47"/>
        <pc:sldMkLst>
          <pc:docMk/>
          <pc:sldMk cId="1939271206" sldId="256"/>
        </pc:sldMkLst>
      </pc:sldChg>
      <pc:sldChg chg="modSp add mod">
        <pc:chgData name="Amand Stevens" userId="816390dd-1e28-403a-86bb-7e2c17d2ca4a" providerId="ADAL" clId="{0EB43EDA-BB09-407D-A014-1E6C27F27B87}" dt="2023-10-30T13:28:56.473" v="89" actId="20577"/>
        <pc:sldMkLst>
          <pc:docMk/>
          <pc:sldMk cId="4157769369" sldId="260"/>
        </pc:sldMkLst>
        <pc:spChg chg="mod">
          <ac:chgData name="Amand Stevens" userId="816390dd-1e28-403a-86bb-7e2c17d2ca4a" providerId="ADAL" clId="{0EB43EDA-BB09-407D-A014-1E6C27F27B87}" dt="2023-10-30T13:28:29.558" v="71" actId="20577"/>
          <ac:spMkLst>
            <pc:docMk/>
            <pc:sldMk cId="4157769369" sldId="260"/>
            <ac:spMk id="2" creationId="{00000000-0000-0000-0000-000000000000}"/>
          </ac:spMkLst>
        </pc:spChg>
        <pc:spChg chg="mod">
          <ac:chgData name="Amand Stevens" userId="816390dd-1e28-403a-86bb-7e2c17d2ca4a" providerId="ADAL" clId="{0EB43EDA-BB09-407D-A014-1E6C27F27B87}" dt="2023-10-30T13:28:56.473" v="89" actId="20577"/>
          <ac:spMkLst>
            <pc:docMk/>
            <pc:sldMk cId="4157769369" sldId="260"/>
            <ac:spMk id="3" creationId="{00000000-0000-0000-0000-000000000000}"/>
          </ac:spMkLst>
        </pc:spChg>
      </pc:sldChg>
      <pc:sldChg chg="addSp modSp add mod modNotesTx">
        <pc:chgData name="Amand Stevens" userId="816390dd-1e28-403a-86bb-7e2c17d2ca4a" providerId="ADAL" clId="{0EB43EDA-BB09-407D-A014-1E6C27F27B87}" dt="2023-11-09T16:09:48.007" v="8295" actId="20577"/>
        <pc:sldMkLst>
          <pc:docMk/>
          <pc:sldMk cId="3273387723" sldId="304"/>
        </pc:sldMkLst>
        <pc:spChg chg="mod">
          <ac:chgData name="Amand Stevens" userId="816390dd-1e28-403a-86bb-7e2c17d2ca4a" providerId="ADAL" clId="{0EB43EDA-BB09-407D-A014-1E6C27F27B87}" dt="2023-10-31T09:04:22.635" v="6314" actId="20577"/>
          <ac:spMkLst>
            <pc:docMk/>
            <pc:sldMk cId="3273387723" sldId="304"/>
            <ac:spMk id="2" creationId="{00000000-0000-0000-0000-000000000000}"/>
          </ac:spMkLst>
        </pc:spChg>
        <pc:spChg chg="mod">
          <ac:chgData name="Amand Stevens" userId="816390dd-1e28-403a-86bb-7e2c17d2ca4a" providerId="ADAL" clId="{0EB43EDA-BB09-407D-A014-1E6C27F27B87}" dt="2023-11-09T16:09:48.007" v="8295" actId="20577"/>
          <ac:spMkLst>
            <pc:docMk/>
            <pc:sldMk cId="3273387723" sldId="304"/>
            <ac:spMk id="3" creationId="{00000000-0000-0000-0000-000000000000}"/>
          </ac:spMkLst>
        </pc:spChg>
        <pc:picChg chg="add mod">
          <ac:chgData name="Amand Stevens" userId="816390dd-1e28-403a-86bb-7e2c17d2ca4a" providerId="ADAL" clId="{0EB43EDA-BB09-407D-A014-1E6C27F27B87}" dt="2023-10-31T09:04:15.421" v="6303" actId="1076"/>
          <ac:picMkLst>
            <pc:docMk/>
            <pc:sldMk cId="3273387723" sldId="304"/>
            <ac:picMk id="5" creationId="{F2581333-AC93-AB92-6AD2-9C366E38864E}"/>
          </ac:picMkLst>
        </pc:picChg>
      </pc:sldChg>
      <pc:sldChg chg="addSp delSp modSp add mod modNotesTx">
        <pc:chgData name="Amand Stevens" userId="816390dd-1e28-403a-86bb-7e2c17d2ca4a" providerId="ADAL" clId="{0EB43EDA-BB09-407D-A014-1E6C27F27B87}" dt="2023-11-16T12:09:32.621" v="8370" actId="20577"/>
        <pc:sldMkLst>
          <pc:docMk/>
          <pc:sldMk cId="208463835" sldId="305"/>
        </pc:sldMkLst>
        <pc:spChg chg="mod">
          <ac:chgData name="Amand Stevens" userId="816390dd-1e28-403a-86bb-7e2c17d2ca4a" providerId="ADAL" clId="{0EB43EDA-BB09-407D-A014-1E6C27F27B87}" dt="2023-10-30T14:30:09.085" v="1269" actId="20577"/>
          <ac:spMkLst>
            <pc:docMk/>
            <pc:sldMk cId="208463835" sldId="305"/>
            <ac:spMk id="2" creationId="{00000000-0000-0000-0000-000000000000}"/>
          </ac:spMkLst>
        </pc:spChg>
        <pc:spChg chg="del">
          <ac:chgData name="Amand Stevens" userId="816390dd-1e28-403a-86bb-7e2c17d2ca4a" providerId="ADAL" clId="{0EB43EDA-BB09-407D-A014-1E6C27F27B87}" dt="2023-10-30T13:30:38.144" v="254" actId="478"/>
          <ac:spMkLst>
            <pc:docMk/>
            <pc:sldMk cId="208463835" sldId="305"/>
            <ac:spMk id="3" creationId="{00000000-0000-0000-0000-000000000000}"/>
          </ac:spMkLst>
        </pc:spChg>
        <pc:spChg chg="add mod">
          <ac:chgData name="Amand Stevens" userId="816390dd-1e28-403a-86bb-7e2c17d2ca4a" providerId="ADAL" clId="{0EB43EDA-BB09-407D-A014-1E6C27F27B87}" dt="2023-10-31T09:07:28.371" v="6327" actId="120"/>
          <ac:spMkLst>
            <pc:docMk/>
            <pc:sldMk cId="208463835" sldId="305"/>
            <ac:spMk id="5" creationId="{B03B9FE1-9316-A214-D58C-6B202D90A84A}"/>
          </ac:spMkLst>
        </pc:spChg>
        <pc:picChg chg="add mod">
          <ac:chgData name="Amand Stevens" userId="816390dd-1e28-403a-86bb-7e2c17d2ca4a" providerId="ADAL" clId="{0EB43EDA-BB09-407D-A014-1E6C27F27B87}" dt="2023-10-31T09:29:17.228" v="6430" actId="1076"/>
          <ac:picMkLst>
            <pc:docMk/>
            <pc:sldMk cId="208463835" sldId="305"/>
            <ac:picMk id="4" creationId="{FD908E9E-D19C-C623-334E-552BD6E8209E}"/>
          </ac:picMkLst>
        </pc:picChg>
      </pc:sldChg>
      <pc:sldChg chg="addSp modSp add mod modNotesTx">
        <pc:chgData name="Amand Stevens" userId="816390dd-1e28-403a-86bb-7e2c17d2ca4a" providerId="ADAL" clId="{0EB43EDA-BB09-407D-A014-1E6C27F27B87}" dt="2023-11-16T12:09:52.212" v="8382" actId="20577"/>
        <pc:sldMkLst>
          <pc:docMk/>
          <pc:sldMk cId="199880843" sldId="306"/>
        </pc:sldMkLst>
        <pc:spChg chg="mod">
          <ac:chgData name="Amand Stevens" userId="816390dd-1e28-403a-86bb-7e2c17d2ca4a" providerId="ADAL" clId="{0EB43EDA-BB09-407D-A014-1E6C27F27B87}" dt="2023-10-30T14:30:57.726" v="1292"/>
          <ac:spMkLst>
            <pc:docMk/>
            <pc:sldMk cId="199880843" sldId="306"/>
            <ac:spMk id="2" creationId="{00000000-0000-0000-0000-000000000000}"/>
          </ac:spMkLst>
        </pc:spChg>
        <pc:spChg chg="mod">
          <ac:chgData name="Amand Stevens" userId="816390dd-1e28-403a-86bb-7e2c17d2ca4a" providerId="ADAL" clId="{0EB43EDA-BB09-407D-A014-1E6C27F27B87}" dt="2023-10-31T09:27:10.973" v="6375" actId="5793"/>
          <ac:spMkLst>
            <pc:docMk/>
            <pc:sldMk cId="199880843" sldId="306"/>
            <ac:spMk id="5" creationId="{B03B9FE1-9316-A214-D58C-6B202D90A84A}"/>
          </ac:spMkLst>
        </pc:spChg>
        <pc:picChg chg="add mod">
          <ac:chgData name="Amand Stevens" userId="816390dd-1e28-403a-86bb-7e2c17d2ca4a" providerId="ADAL" clId="{0EB43EDA-BB09-407D-A014-1E6C27F27B87}" dt="2023-10-31T09:29:12.344" v="6425" actId="1076"/>
          <ac:picMkLst>
            <pc:docMk/>
            <pc:sldMk cId="199880843" sldId="306"/>
            <ac:picMk id="4" creationId="{88887D4E-AE47-5E4F-9E0A-08BC76289A7E}"/>
          </ac:picMkLst>
        </pc:picChg>
      </pc:sldChg>
      <pc:sldChg chg="addSp delSp modSp add del mod">
        <pc:chgData name="Amand Stevens" userId="816390dd-1e28-403a-86bb-7e2c17d2ca4a" providerId="ADAL" clId="{0EB43EDA-BB09-407D-A014-1E6C27F27B87}" dt="2023-10-30T14:30:02.578" v="1259" actId="47"/>
        <pc:sldMkLst>
          <pc:docMk/>
          <pc:sldMk cId="4121291514" sldId="306"/>
        </pc:sldMkLst>
        <pc:spChg chg="mod">
          <ac:chgData name="Amand Stevens" userId="816390dd-1e28-403a-86bb-7e2c17d2ca4a" providerId="ADAL" clId="{0EB43EDA-BB09-407D-A014-1E6C27F27B87}" dt="2023-10-30T13:30:33.318" v="252" actId="20577"/>
          <ac:spMkLst>
            <pc:docMk/>
            <pc:sldMk cId="4121291514" sldId="306"/>
            <ac:spMk id="2" creationId="{00000000-0000-0000-0000-000000000000}"/>
          </ac:spMkLst>
        </pc:spChg>
        <pc:spChg chg="del">
          <ac:chgData name="Amand Stevens" userId="816390dd-1e28-403a-86bb-7e2c17d2ca4a" providerId="ADAL" clId="{0EB43EDA-BB09-407D-A014-1E6C27F27B87}" dt="2023-10-30T13:30:36.569" v="253" actId="478"/>
          <ac:spMkLst>
            <pc:docMk/>
            <pc:sldMk cId="4121291514" sldId="306"/>
            <ac:spMk id="3" creationId="{00000000-0000-0000-0000-000000000000}"/>
          </ac:spMkLst>
        </pc:spChg>
        <pc:spChg chg="add mod">
          <ac:chgData name="Amand Stevens" userId="816390dd-1e28-403a-86bb-7e2c17d2ca4a" providerId="ADAL" clId="{0EB43EDA-BB09-407D-A014-1E6C27F27B87}" dt="2023-10-30T13:30:36.569" v="253" actId="478"/>
          <ac:spMkLst>
            <pc:docMk/>
            <pc:sldMk cId="4121291514" sldId="306"/>
            <ac:spMk id="5" creationId="{D0488E7E-CC8D-9CA2-5191-56246A034473}"/>
          </ac:spMkLst>
        </pc:spChg>
      </pc:sldChg>
      <pc:sldChg chg="addSp delSp modSp add mod modNotesTx">
        <pc:chgData name="Amand Stevens" userId="816390dd-1e28-403a-86bb-7e2c17d2ca4a" providerId="ADAL" clId="{0EB43EDA-BB09-407D-A014-1E6C27F27B87}" dt="2023-11-16T12:11:54.372" v="8506" actId="20577"/>
        <pc:sldMkLst>
          <pc:docMk/>
          <pc:sldMk cId="340442102" sldId="307"/>
        </pc:sldMkLst>
        <pc:spChg chg="mod">
          <ac:chgData name="Amand Stevens" userId="816390dd-1e28-403a-86bb-7e2c17d2ca4a" providerId="ADAL" clId="{0EB43EDA-BB09-407D-A014-1E6C27F27B87}" dt="2023-10-30T14:46:32.522" v="4036" actId="20577"/>
          <ac:spMkLst>
            <pc:docMk/>
            <pc:sldMk cId="340442102" sldId="307"/>
            <ac:spMk id="2" creationId="{00000000-0000-0000-0000-000000000000}"/>
          </ac:spMkLst>
        </pc:spChg>
        <pc:spChg chg="mod">
          <ac:chgData name="Amand Stevens" userId="816390dd-1e28-403a-86bb-7e2c17d2ca4a" providerId="ADAL" clId="{0EB43EDA-BB09-407D-A014-1E6C27F27B87}" dt="2023-11-09T16:05:34.246" v="7567" actId="20577"/>
          <ac:spMkLst>
            <pc:docMk/>
            <pc:sldMk cId="340442102" sldId="307"/>
            <ac:spMk id="5" creationId="{B03B9FE1-9316-A214-D58C-6B202D90A84A}"/>
          </ac:spMkLst>
        </pc:spChg>
        <pc:picChg chg="add del mod">
          <ac:chgData name="Amand Stevens" userId="816390dd-1e28-403a-86bb-7e2c17d2ca4a" providerId="ADAL" clId="{0EB43EDA-BB09-407D-A014-1E6C27F27B87}" dt="2023-11-09T15:17:00.454" v="6670" actId="478"/>
          <ac:picMkLst>
            <pc:docMk/>
            <pc:sldMk cId="340442102" sldId="307"/>
            <ac:picMk id="4" creationId="{9EBDBA62-C75F-0403-CE8C-80E49B7B658A}"/>
          </ac:picMkLst>
        </pc:picChg>
        <pc:picChg chg="add del mod">
          <ac:chgData name="Amand Stevens" userId="816390dd-1e28-403a-86bb-7e2c17d2ca4a" providerId="ADAL" clId="{0EB43EDA-BB09-407D-A014-1E6C27F27B87}" dt="2023-11-09T16:01:22.743" v="7535" actId="21"/>
          <ac:picMkLst>
            <pc:docMk/>
            <pc:sldMk cId="340442102" sldId="307"/>
            <ac:picMk id="6" creationId="{23BD3F7D-699D-CDD0-371C-537EC5C74938}"/>
          </ac:picMkLst>
        </pc:picChg>
        <pc:picChg chg="add mod">
          <ac:chgData name="Amand Stevens" userId="816390dd-1e28-403a-86bb-7e2c17d2ca4a" providerId="ADAL" clId="{0EB43EDA-BB09-407D-A014-1E6C27F27B87}" dt="2023-11-09T16:06:47.424" v="7583" actId="1076"/>
          <ac:picMkLst>
            <pc:docMk/>
            <pc:sldMk cId="340442102" sldId="307"/>
            <ac:picMk id="8" creationId="{7D246304-4A73-D8DE-B1C6-4549A7BB012B}"/>
          </ac:picMkLst>
        </pc:picChg>
      </pc:sldChg>
      <pc:sldChg chg="add">
        <pc:chgData name="Amand Stevens" userId="816390dd-1e28-403a-86bb-7e2c17d2ca4a" providerId="ADAL" clId="{0EB43EDA-BB09-407D-A014-1E6C27F27B87}" dt="2023-10-30T14:52:06.166" v="5475" actId="2890"/>
        <pc:sldMkLst>
          <pc:docMk/>
          <pc:sldMk cId="107591984" sldId="308"/>
        </pc:sldMkLst>
      </pc:sldChg>
      <pc:sldChg chg="addSp delSp modSp add mod modNotesTx">
        <pc:chgData name="Amand Stevens" userId="816390dd-1e28-403a-86bb-7e2c17d2ca4a" providerId="ADAL" clId="{0EB43EDA-BB09-407D-A014-1E6C27F27B87}" dt="2023-11-16T12:13:04.924" v="8527" actId="6549"/>
        <pc:sldMkLst>
          <pc:docMk/>
          <pc:sldMk cId="3163471723" sldId="309"/>
        </pc:sldMkLst>
        <pc:spChg chg="mod">
          <ac:chgData name="Amand Stevens" userId="816390dd-1e28-403a-86bb-7e2c17d2ca4a" providerId="ADAL" clId="{0EB43EDA-BB09-407D-A014-1E6C27F27B87}" dt="2023-10-31T09:29:11.643" v="6418" actId="6549"/>
          <ac:spMkLst>
            <pc:docMk/>
            <pc:sldMk cId="3163471723" sldId="309"/>
            <ac:spMk id="5" creationId="{B03B9FE1-9316-A214-D58C-6B202D90A84A}"/>
          </ac:spMkLst>
        </pc:spChg>
        <pc:picChg chg="add del mod">
          <ac:chgData name="Amand Stevens" userId="816390dd-1e28-403a-86bb-7e2c17d2ca4a" providerId="ADAL" clId="{0EB43EDA-BB09-407D-A014-1E6C27F27B87}" dt="2023-10-31T09:29:12.450" v="6426" actId="1076"/>
          <ac:picMkLst>
            <pc:docMk/>
            <pc:sldMk cId="3163471723" sldId="309"/>
            <ac:picMk id="4" creationId="{EC0724FB-C307-57DC-6FE3-A784ECE4ACEA}"/>
          </ac:picMkLst>
        </pc:picChg>
      </pc:sldChg>
      <pc:sldChg chg="add del">
        <pc:chgData name="Amand Stevens" userId="816390dd-1e28-403a-86bb-7e2c17d2ca4a" providerId="ADAL" clId="{0EB43EDA-BB09-407D-A014-1E6C27F27B87}" dt="2023-10-31T09:26:49.480" v="6360" actId="2696"/>
        <pc:sldMkLst>
          <pc:docMk/>
          <pc:sldMk cId="2153443726" sldId="310"/>
        </pc:sldMkLst>
      </pc:sldChg>
      <pc:sldChg chg="addSp delSp modSp add mod modNotesTx">
        <pc:chgData name="Amand Stevens" userId="816390dd-1e28-403a-86bb-7e2c17d2ca4a" providerId="ADAL" clId="{0EB43EDA-BB09-407D-A014-1E6C27F27B87}" dt="2023-11-16T12:10:57.012" v="8443" actId="20577"/>
        <pc:sldMkLst>
          <pc:docMk/>
          <pc:sldMk cId="4221238679" sldId="310"/>
        </pc:sldMkLst>
        <pc:spChg chg="mod">
          <ac:chgData name="Amand Stevens" userId="816390dd-1e28-403a-86bb-7e2c17d2ca4a" providerId="ADAL" clId="{0EB43EDA-BB09-407D-A014-1E6C27F27B87}" dt="2023-10-31T09:29:11.985" v="6421" actId="5793"/>
          <ac:spMkLst>
            <pc:docMk/>
            <pc:sldMk cId="4221238679" sldId="310"/>
            <ac:spMk id="5" creationId="{B03B9FE1-9316-A214-D58C-6B202D90A84A}"/>
          </ac:spMkLst>
        </pc:spChg>
        <pc:picChg chg="add del mod">
          <ac:chgData name="Amand Stevens" userId="816390dd-1e28-403a-86bb-7e2c17d2ca4a" providerId="ADAL" clId="{0EB43EDA-BB09-407D-A014-1E6C27F27B87}" dt="2023-10-31T09:29:12.210" v="6424" actId="1076"/>
          <ac:picMkLst>
            <pc:docMk/>
            <pc:sldMk cId="4221238679" sldId="310"/>
            <ac:picMk id="4" creationId="{08E31A4D-401C-3A48-6810-691865398377}"/>
          </ac:picMkLst>
        </pc:picChg>
      </pc:sldChg>
      <pc:sldChg chg="addSp delSp modSp add mod modNotesTx">
        <pc:chgData name="Amand Stevens" userId="816390dd-1e28-403a-86bb-7e2c17d2ca4a" providerId="ADAL" clId="{0EB43EDA-BB09-407D-A014-1E6C27F27B87}" dt="2023-11-16T12:10:35.435" v="8425" actId="20577"/>
        <pc:sldMkLst>
          <pc:docMk/>
          <pc:sldMk cId="2167081464" sldId="311"/>
        </pc:sldMkLst>
        <pc:spChg chg="mod">
          <ac:chgData name="Amand Stevens" userId="816390dd-1e28-403a-86bb-7e2c17d2ca4a" providerId="ADAL" clId="{0EB43EDA-BB09-407D-A014-1E6C27F27B87}" dt="2023-10-31T09:29:26.326" v="6435"/>
          <ac:spMkLst>
            <pc:docMk/>
            <pc:sldMk cId="2167081464" sldId="311"/>
            <ac:spMk id="5" creationId="{B03B9FE1-9316-A214-D58C-6B202D90A84A}"/>
          </ac:spMkLst>
        </pc:spChg>
        <pc:spChg chg="add mod">
          <ac:chgData name="Amand Stevens" userId="816390dd-1e28-403a-86bb-7e2c17d2ca4a" providerId="ADAL" clId="{0EB43EDA-BB09-407D-A014-1E6C27F27B87}" dt="2023-10-31T09:31:03.777" v="6446" actId="13822"/>
          <ac:spMkLst>
            <pc:docMk/>
            <pc:sldMk cId="2167081464" sldId="311"/>
            <ac:spMk id="7" creationId="{173C2A44-3BB8-4D00-5ACD-BA2328BF6048}"/>
          </ac:spMkLst>
        </pc:spChg>
        <pc:picChg chg="del">
          <ac:chgData name="Amand Stevens" userId="816390dd-1e28-403a-86bb-7e2c17d2ca4a" providerId="ADAL" clId="{0EB43EDA-BB09-407D-A014-1E6C27F27B87}" dt="2023-10-31T09:29:23.267" v="6432" actId="478"/>
          <ac:picMkLst>
            <pc:docMk/>
            <pc:sldMk cId="2167081464" sldId="311"/>
            <ac:picMk id="4" creationId="{08E31A4D-401C-3A48-6810-691865398377}"/>
          </ac:picMkLst>
        </pc:picChg>
        <pc:picChg chg="add mod">
          <ac:chgData name="Amand Stevens" userId="816390dd-1e28-403a-86bb-7e2c17d2ca4a" providerId="ADAL" clId="{0EB43EDA-BB09-407D-A014-1E6C27F27B87}" dt="2023-10-31T09:30:23.745" v="6443" actId="688"/>
          <ac:picMkLst>
            <pc:docMk/>
            <pc:sldMk cId="2167081464" sldId="311"/>
            <ac:picMk id="6" creationId="{0AF29C74-1252-0B0B-738C-815975F424A8}"/>
          </ac:picMkLst>
        </pc:picChg>
      </pc:sldChg>
      <pc:sldChg chg="addSp modSp add mod modNotesTx">
        <pc:chgData name="Amand Stevens" userId="816390dd-1e28-403a-86bb-7e2c17d2ca4a" providerId="ADAL" clId="{0EB43EDA-BB09-407D-A014-1E6C27F27B87}" dt="2023-11-16T12:12:39.204" v="8525" actId="6549"/>
        <pc:sldMkLst>
          <pc:docMk/>
          <pc:sldMk cId="1525991921" sldId="312"/>
        </pc:sldMkLst>
        <pc:spChg chg="mod">
          <ac:chgData name="Amand Stevens" userId="816390dd-1e28-403a-86bb-7e2c17d2ca4a" providerId="ADAL" clId="{0EB43EDA-BB09-407D-A014-1E6C27F27B87}" dt="2023-11-09T16:05:48.889" v="7571"/>
          <ac:spMkLst>
            <pc:docMk/>
            <pc:sldMk cId="1525991921" sldId="312"/>
            <ac:spMk id="5" creationId="{B03B9FE1-9316-A214-D58C-6B202D90A84A}"/>
          </ac:spMkLst>
        </pc:spChg>
        <pc:picChg chg="add mod">
          <ac:chgData name="Amand Stevens" userId="816390dd-1e28-403a-86bb-7e2c17d2ca4a" providerId="ADAL" clId="{0EB43EDA-BB09-407D-A014-1E6C27F27B87}" dt="2023-10-31T09:35:49.865" v="6464" actId="1076"/>
          <ac:picMkLst>
            <pc:docMk/>
            <pc:sldMk cId="1525991921" sldId="312"/>
            <ac:picMk id="4" creationId="{DB8E8E2F-3570-A3C5-EB2D-B1643E908157}"/>
          </ac:picMkLst>
        </pc:picChg>
      </pc:sldChg>
      <pc:sldChg chg="addSp modSp add mod modNotesTx">
        <pc:chgData name="Amand Stevens" userId="816390dd-1e28-403a-86bb-7e2c17d2ca4a" providerId="ADAL" clId="{0EB43EDA-BB09-407D-A014-1E6C27F27B87}" dt="2023-11-09T16:05:52.054" v="7575" actId="27636"/>
        <pc:sldMkLst>
          <pc:docMk/>
          <pc:sldMk cId="73117548" sldId="313"/>
        </pc:sldMkLst>
        <pc:spChg chg="mod">
          <ac:chgData name="Amand Stevens" userId="816390dd-1e28-403a-86bb-7e2c17d2ca4a" providerId="ADAL" clId="{0EB43EDA-BB09-407D-A014-1E6C27F27B87}" dt="2023-11-09T16:05:52.054" v="7575" actId="27636"/>
          <ac:spMkLst>
            <pc:docMk/>
            <pc:sldMk cId="73117548" sldId="313"/>
            <ac:spMk id="5" creationId="{B03B9FE1-9316-A214-D58C-6B202D90A84A}"/>
          </ac:spMkLst>
        </pc:spChg>
        <pc:picChg chg="add mod">
          <ac:chgData name="Amand Stevens" userId="816390dd-1e28-403a-86bb-7e2c17d2ca4a" providerId="ADAL" clId="{0EB43EDA-BB09-407D-A014-1E6C27F27B87}" dt="2023-10-31T09:36:14.978" v="6468" actId="1076"/>
          <ac:picMkLst>
            <pc:docMk/>
            <pc:sldMk cId="73117548" sldId="313"/>
            <ac:picMk id="4" creationId="{3599A1C3-40F4-C95B-6115-5C9767854E6E}"/>
          </ac:picMkLst>
        </pc:picChg>
      </pc:sldChg>
      <pc:sldChg chg="addSp delSp modSp add mod modNotesTx">
        <pc:chgData name="Amand Stevens" userId="816390dd-1e28-403a-86bb-7e2c17d2ca4a" providerId="ADAL" clId="{0EB43EDA-BB09-407D-A014-1E6C27F27B87}" dt="2023-11-16T12:13:16.077" v="8534" actId="6549"/>
        <pc:sldMkLst>
          <pc:docMk/>
          <pc:sldMk cId="3683172124" sldId="314"/>
        </pc:sldMkLst>
        <pc:spChg chg="del">
          <ac:chgData name="Amand Stevens" userId="816390dd-1e28-403a-86bb-7e2c17d2ca4a" providerId="ADAL" clId="{0EB43EDA-BB09-407D-A014-1E6C27F27B87}" dt="2023-11-01T10:21:44.972" v="6555" actId="478"/>
          <ac:spMkLst>
            <pc:docMk/>
            <pc:sldMk cId="3683172124" sldId="314"/>
            <ac:spMk id="2" creationId="{00000000-0000-0000-0000-000000000000}"/>
          </ac:spMkLst>
        </pc:spChg>
        <pc:spChg chg="del mod">
          <ac:chgData name="Amand Stevens" userId="816390dd-1e28-403a-86bb-7e2c17d2ca4a" providerId="ADAL" clId="{0EB43EDA-BB09-407D-A014-1E6C27F27B87}" dt="2023-11-01T10:21:43.711" v="6554" actId="478"/>
          <ac:spMkLst>
            <pc:docMk/>
            <pc:sldMk cId="3683172124" sldId="314"/>
            <ac:spMk id="5" creationId="{B03B9FE1-9316-A214-D58C-6B202D90A84A}"/>
          </ac:spMkLst>
        </pc:spChg>
        <pc:spChg chg="add del mod">
          <ac:chgData name="Amand Stevens" userId="816390dd-1e28-403a-86bb-7e2c17d2ca4a" providerId="ADAL" clId="{0EB43EDA-BB09-407D-A014-1E6C27F27B87}" dt="2023-11-01T10:21:49.362" v="6556" actId="478"/>
          <ac:spMkLst>
            <pc:docMk/>
            <pc:sldMk cId="3683172124" sldId="314"/>
            <ac:spMk id="6" creationId="{4B94DFDC-2EB4-AC1A-6AA4-A8B91054F7A1}"/>
          </ac:spMkLst>
        </pc:spChg>
        <pc:spChg chg="add del mod">
          <ac:chgData name="Amand Stevens" userId="816390dd-1e28-403a-86bb-7e2c17d2ca4a" providerId="ADAL" clId="{0EB43EDA-BB09-407D-A014-1E6C27F27B87}" dt="2023-11-01T10:21:49.362" v="6556" actId="478"/>
          <ac:spMkLst>
            <pc:docMk/>
            <pc:sldMk cId="3683172124" sldId="314"/>
            <ac:spMk id="8" creationId="{04766DAD-6569-DC18-317B-0D73A5BCD1AA}"/>
          </ac:spMkLst>
        </pc:spChg>
        <pc:spChg chg="add mod">
          <ac:chgData name="Amand Stevens" userId="816390dd-1e28-403a-86bb-7e2c17d2ca4a" providerId="ADAL" clId="{0EB43EDA-BB09-407D-A014-1E6C27F27B87}" dt="2023-11-01T10:24:29.796" v="6607" actId="1035"/>
          <ac:spMkLst>
            <pc:docMk/>
            <pc:sldMk cId="3683172124" sldId="314"/>
            <ac:spMk id="9" creationId="{C42C3DFF-55CC-E6CE-312E-08E33E0DEF18}"/>
          </ac:spMkLst>
        </pc:spChg>
        <pc:picChg chg="add mod">
          <ac:chgData name="Amand Stevens" userId="816390dd-1e28-403a-86bb-7e2c17d2ca4a" providerId="ADAL" clId="{0EB43EDA-BB09-407D-A014-1E6C27F27B87}" dt="2023-11-01T10:22:00.777" v="6561" actId="14100"/>
          <ac:picMkLst>
            <pc:docMk/>
            <pc:sldMk cId="3683172124" sldId="314"/>
            <ac:picMk id="3" creationId="{4E1DBE22-41A8-5FB1-AB50-83DD2200FE93}"/>
          </ac:picMkLst>
        </pc:picChg>
        <pc:picChg chg="del">
          <ac:chgData name="Amand Stevens" userId="816390dd-1e28-403a-86bb-7e2c17d2ca4a" providerId="ADAL" clId="{0EB43EDA-BB09-407D-A014-1E6C27F27B87}" dt="2023-10-31T09:38:29.177" v="6481" actId="478"/>
          <ac:picMkLst>
            <pc:docMk/>
            <pc:sldMk cId="3683172124" sldId="314"/>
            <ac:picMk id="4" creationId="{88887D4E-AE47-5E4F-9E0A-08BC76289A7E}"/>
          </ac:picMkLst>
        </pc:picChg>
      </pc:sldChg>
      <pc:sldChg chg="addSp delSp modSp add mod modNotesTx">
        <pc:chgData name="Amand Stevens" userId="816390dd-1e28-403a-86bb-7e2c17d2ca4a" providerId="ADAL" clId="{0EB43EDA-BB09-407D-A014-1E6C27F27B87}" dt="2023-11-16T12:13:25.108" v="8541" actId="6549"/>
        <pc:sldMkLst>
          <pc:docMk/>
          <pc:sldMk cId="4144037666" sldId="315"/>
        </pc:sldMkLst>
        <pc:spChg chg="add mod">
          <ac:chgData name="Amand Stevens" userId="816390dd-1e28-403a-86bb-7e2c17d2ca4a" providerId="ADAL" clId="{0EB43EDA-BB09-407D-A014-1E6C27F27B87}" dt="2023-11-01T10:24:48.451" v="6637" actId="1076"/>
          <ac:spMkLst>
            <pc:docMk/>
            <pc:sldMk cId="4144037666" sldId="315"/>
            <ac:spMk id="4" creationId="{0393017C-F846-73B8-9A82-C2640B915CF7}"/>
          </ac:spMkLst>
        </pc:spChg>
        <pc:picChg chg="add mod">
          <ac:chgData name="Amand Stevens" userId="816390dd-1e28-403a-86bb-7e2c17d2ca4a" providerId="ADAL" clId="{0EB43EDA-BB09-407D-A014-1E6C27F27B87}" dt="2023-11-01T10:22:23.886" v="6566" actId="14100"/>
          <ac:picMkLst>
            <pc:docMk/>
            <pc:sldMk cId="4144037666" sldId="315"/>
            <ac:picMk id="2" creationId="{1FA59D27-7353-0AD6-8A0F-D12BFFCDA3B9}"/>
          </ac:picMkLst>
        </pc:picChg>
        <pc:picChg chg="del">
          <ac:chgData name="Amand Stevens" userId="816390dd-1e28-403a-86bb-7e2c17d2ca4a" providerId="ADAL" clId="{0EB43EDA-BB09-407D-A014-1E6C27F27B87}" dt="2023-11-01T10:22:11.961" v="6563" actId="478"/>
          <ac:picMkLst>
            <pc:docMk/>
            <pc:sldMk cId="4144037666" sldId="315"/>
            <ac:picMk id="3" creationId="{4E1DBE22-41A8-5FB1-AB50-83DD2200FE93}"/>
          </ac:picMkLst>
        </pc:picChg>
      </pc:sldChg>
      <pc:sldChg chg="addSp delSp modSp add del mod modNotesTx">
        <pc:chgData name="Amand Stevens" userId="816390dd-1e28-403a-86bb-7e2c17d2ca4a" providerId="ADAL" clId="{0EB43EDA-BB09-407D-A014-1E6C27F27B87}" dt="2023-11-16T12:09:05.591" v="8358" actId="20577"/>
        <pc:sldMkLst>
          <pc:docMk/>
          <pc:sldMk cId="2626910838" sldId="316"/>
        </pc:sldMkLst>
        <pc:spChg chg="del mod">
          <ac:chgData name="Amand Stevens" userId="816390dd-1e28-403a-86bb-7e2c17d2ca4a" providerId="ADAL" clId="{0EB43EDA-BB09-407D-A014-1E6C27F27B87}" dt="2023-11-01T10:22:41.526" v="6570" actId="478"/>
          <ac:spMkLst>
            <pc:docMk/>
            <pc:sldMk cId="2626910838" sldId="316"/>
            <ac:spMk id="2" creationId="{00000000-0000-0000-0000-000000000000}"/>
          </ac:spMkLst>
        </pc:spChg>
        <pc:spChg chg="add del mod">
          <ac:chgData name="Amand Stevens" userId="816390dd-1e28-403a-86bb-7e2c17d2ca4a" providerId="ADAL" clId="{0EB43EDA-BB09-407D-A014-1E6C27F27B87}" dt="2023-11-01T10:22:44.165" v="6572" actId="478"/>
          <ac:spMkLst>
            <pc:docMk/>
            <pc:sldMk cId="2626910838" sldId="316"/>
            <ac:spMk id="4" creationId="{22D3AD80-4B0E-0C21-680E-956734510B22}"/>
          </ac:spMkLst>
        </pc:spChg>
        <pc:spChg chg="del">
          <ac:chgData name="Amand Stevens" userId="816390dd-1e28-403a-86bb-7e2c17d2ca4a" providerId="ADAL" clId="{0EB43EDA-BB09-407D-A014-1E6C27F27B87}" dt="2023-11-01T10:22:39.522" v="6568" actId="478"/>
          <ac:spMkLst>
            <pc:docMk/>
            <pc:sldMk cId="2626910838" sldId="316"/>
            <ac:spMk id="5" creationId="{B03B9FE1-9316-A214-D58C-6B202D90A84A}"/>
          </ac:spMkLst>
        </pc:spChg>
        <pc:spChg chg="del">
          <ac:chgData name="Amand Stevens" userId="816390dd-1e28-403a-86bb-7e2c17d2ca4a" providerId="ADAL" clId="{0EB43EDA-BB09-407D-A014-1E6C27F27B87}" dt="2023-11-01T10:22:45.942" v="6574" actId="478"/>
          <ac:spMkLst>
            <pc:docMk/>
            <pc:sldMk cId="2626910838" sldId="316"/>
            <ac:spMk id="7" creationId="{173C2A44-3BB8-4D00-5ACD-BA2328BF6048}"/>
          </ac:spMkLst>
        </pc:spChg>
        <pc:spChg chg="add del mod">
          <ac:chgData name="Amand Stevens" userId="816390dd-1e28-403a-86bb-7e2c17d2ca4a" providerId="ADAL" clId="{0EB43EDA-BB09-407D-A014-1E6C27F27B87}" dt="2023-11-01T10:22:42.779" v="6571" actId="478"/>
          <ac:spMkLst>
            <pc:docMk/>
            <pc:sldMk cId="2626910838" sldId="316"/>
            <ac:spMk id="9" creationId="{212C7835-0C75-3CAC-2FE5-C5184272360C}"/>
          </ac:spMkLst>
        </pc:spChg>
        <pc:spChg chg="add mod">
          <ac:chgData name="Amand Stevens" userId="816390dd-1e28-403a-86bb-7e2c17d2ca4a" providerId="ADAL" clId="{0EB43EDA-BB09-407D-A014-1E6C27F27B87}" dt="2023-11-01T10:25:22.996" v="6668" actId="1076"/>
          <ac:spMkLst>
            <pc:docMk/>
            <pc:sldMk cId="2626910838" sldId="316"/>
            <ac:spMk id="11" creationId="{41AC01ED-4BF7-FD14-C0C7-1F9C474F82BD}"/>
          </ac:spMkLst>
        </pc:spChg>
        <pc:picChg chg="del">
          <ac:chgData name="Amand Stevens" userId="816390dd-1e28-403a-86bb-7e2c17d2ca4a" providerId="ADAL" clId="{0EB43EDA-BB09-407D-A014-1E6C27F27B87}" dt="2023-11-01T10:22:44.705" v="6573" actId="478"/>
          <ac:picMkLst>
            <pc:docMk/>
            <pc:sldMk cId="2626910838" sldId="316"/>
            <ac:picMk id="6" creationId="{0AF29C74-1252-0B0B-738C-815975F424A8}"/>
          </ac:picMkLst>
        </pc:picChg>
        <pc:picChg chg="add mod">
          <ac:chgData name="Amand Stevens" userId="816390dd-1e28-403a-86bb-7e2c17d2ca4a" providerId="ADAL" clId="{0EB43EDA-BB09-407D-A014-1E6C27F27B87}" dt="2023-11-01T10:23:06.472" v="6579" actId="1076"/>
          <ac:picMkLst>
            <pc:docMk/>
            <pc:sldMk cId="2626910838" sldId="316"/>
            <ac:picMk id="10" creationId="{53BCCCDB-2E16-40AD-C0FE-D70F55C5201B}"/>
          </ac:picMkLst>
        </pc:picChg>
      </pc:sldChg>
      <pc:sldChg chg="add del">
        <pc:chgData name="Amand Stevens" userId="816390dd-1e28-403a-86bb-7e2c17d2ca4a" providerId="ADAL" clId="{0EB43EDA-BB09-407D-A014-1E6C27F27B87}" dt="2023-11-09T15:19:01.615" v="6685"/>
        <pc:sldMkLst>
          <pc:docMk/>
          <pc:sldMk cId="3236702313" sldId="316"/>
        </pc:sldMkLst>
      </pc:sldChg>
      <pc:sldChg chg="addSp delSp modSp add mod modNotesTx">
        <pc:chgData name="Amand Stevens" userId="816390dd-1e28-403a-86bb-7e2c17d2ca4a" providerId="ADAL" clId="{0EB43EDA-BB09-407D-A014-1E6C27F27B87}" dt="2023-11-16T12:12:27.884" v="8516" actId="6549"/>
        <pc:sldMkLst>
          <pc:docMk/>
          <pc:sldMk cId="860852711" sldId="317"/>
        </pc:sldMkLst>
        <pc:spChg chg="add del mod">
          <ac:chgData name="Amand Stevens" userId="816390dd-1e28-403a-86bb-7e2c17d2ca4a" providerId="ADAL" clId="{0EB43EDA-BB09-407D-A014-1E6C27F27B87}" dt="2023-11-09T15:59:34.641" v="7467" actId="478"/>
          <ac:spMkLst>
            <pc:docMk/>
            <pc:sldMk cId="860852711" sldId="317"/>
            <ac:spMk id="3" creationId="{A7D0266F-5FDC-86C5-A31F-05E24DD80701}"/>
          </ac:spMkLst>
        </pc:spChg>
        <pc:spChg chg="del">
          <ac:chgData name="Amand Stevens" userId="816390dd-1e28-403a-86bb-7e2c17d2ca4a" providerId="ADAL" clId="{0EB43EDA-BB09-407D-A014-1E6C27F27B87}" dt="2023-11-09T15:59:11.785" v="7461" actId="478"/>
          <ac:spMkLst>
            <pc:docMk/>
            <pc:sldMk cId="860852711" sldId="317"/>
            <ac:spMk id="5" creationId="{B03B9FE1-9316-A214-D58C-6B202D90A84A}"/>
          </ac:spMkLst>
        </pc:spChg>
        <pc:spChg chg="add del mod">
          <ac:chgData name="Amand Stevens" userId="816390dd-1e28-403a-86bb-7e2c17d2ca4a" providerId="ADAL" clId="{0EB43EDA-BB09-407D-A014-1E6C27F27B87}" dt="2023-11-09T15:59:13.956" v="7462" actId="478"/>
          <ac:spMkLst>
            <pc:docMk/>
            <pc:sldMk cId="860852711" sldId="317"/>
            <ac:spMk id="7" creationId="{197694DF-C3F1-D0C7-BB88-8E93E71EB106}"/>
          </ac:spMkLst>
        </pc:spChg>
        <pc:spChg chg="add mod">
          <ac:chgData name="Amand Stevens" userId="816390dd-1e28-403a-86bb-7e2c17d2ca4a" providerId="ADAL" clId="{0EB43EDA-BB09-407D-A014-1E6C27F27B87}" dt="2023-11-09T16:05:46.053" v="7570"/>
          <ac:spMkLst>
            <pc:docMk/>
            <pc:sldMk cId="860852711" sldId="317"/>
            <ac:spMk id="8" creationId="{D97A9FA9-8961-196E-CCDC-0F8EE317FC7E}"/>
          </ac:spMkLst>
        </pc:spChg>
      </pc:sldChg>
      <pc:sldChg chg="addSp delSp modSp add mod ord modNotesTx">
        <pc:chgData name="Amand Stevens" userId="816390dd-1e28-403a-86bb-7e2c17d2ca4a" providerId="ADAL" clId="{0EB43EDA-BB09-407D-A014-1E6C27F27B87}" dt="2023-11-16T12:11:15.216" v="8444" actId="6549"/>
        <pc:sldMkLst>
          <pc:docMk/>
          <pc:sldMk cId="3163991109" sldId="318"/>
        </pc:sldMkLst>
        <pc:spChg chg="mod">
          <ac:chgData name="Amand Stevens" userId="816390dd-1e28-403a-86bb-7e2c17d2ca4a" providerId="ADAL" clId="{0EB43EDA-BB09-407D-A014-1E6C27F27B87}" dt="2023-11-09T15:56:24.719" v="6760" actId="6549"/>
          <ac:spMkLst>
            <pc:docMk/>
            <pc:sldMk cId="3163991109" sldId="318"/>
            <ac:spMk id="5" creationId="{B03B9FE1-9316-A214-D58C-6B202D90A84A}"/>
          </ac:spMkLst>
        </pc:spChg>
        <pc:spChg chg="del">
          <ac:chgData name="Amand Stevens" userId="816390dd-1e28-403a-86bb-7e2c17d2ca4a" providerId="ADAL" clId="{0EB43EDA-BB09-407D-A014-1E6C27F27B87}" dt="2023-11-09T15:55:29.046" v="6722" actId="478"/>
          <ac:spMkLst>
            <pc:docMk/>
            <pc:sldMk cId="3163991109" sldId="318"/>
            <ac:spMk id="7" creationId="{173C2A44-3BB8-4D00-5ACD-BA2328BF6048}"/>
          </ac:spMkLst>
        </pc:spChg>
        <pc:picChg chg="add del mod">
          <ac:chgData name="Amand Stevens" userId="816390dd-1e28-403a-86bb-7e2c17d2ca4a" providerId="ADAL" clId="{0EB43EDA-BB09-407D-A014-1E6C27F27B87}" dt="2023-11-09T16:00:17.080" v="7505" actId="478"/>
          <ac:picMkLst>
            <pc:docMk/>
            <pc:sldMk cId="3163991109" sldId="318"/>
            <ac:picMk id="4" creationId="{B7993C51-C826-450B-4823-3B3D3E825955}"/>
          </ac:picMkLst>
        </pc:picChg>
        <pc:picChg chg="del">
          <ac:chgData name="Amand Stevens" userId="816390dd-1e28-403a-86bb-7e2c17d2ca4a" providerId="ADAL" clId="{0EB43EDA-BB09-407D-A014-1E6C27F27B87}" dt="2023-11-09T15:19:14.138" v="6690" actId="478"/>
          <ac:picMkLst>
            <pc:docMk/>
            <pc:sldMk cId="3163991109" sldId="318"/>
            <ac:picMk id="6" creationId="{0AF29C74-1252-0B0B-738C-815975F424A8}"/>
          </ac:picMkLst>
        </pc:picChg>
        <pc:picChg chg="add mod">
          <ac:chgData name="Amand Stevens" userId="816390dd-1e28-403a-86bb-7e2c17d2ca4a" providerId="ADAL" clId="{0EB43EDA-BB09-407D-A014-1E6C27F27B87}" dt="2023-11-09T16:01:28.762" v="7537" actId="1076"/>
          <ac:picMkLst>
            <pc:docMk/>
            <pc:sldMk cId="3163991109" sldId="318"/>
            <ac:picMk id="8" creationId="{A38C1035-8D9F-5912-A36D-1DCAC414A70C}"/>
          </ac:picMkLst>
        </pc:picChg>
      </pc:sldChg>
      <pc:sldChg chg="addSp delSp modSp add mod modNotesTx">
        <pc:chgData name="Amand Stevens" userId="816390dd-1e28-403a-86bb-7e2c17d2ca4a" providerId="ADAL" clId="{0EB43EDA-BB09-407D-A014-1E6C27F27B87}" dt="2023-11-16T13:15:49.422" v="8543" actId="478"/>
        <pc:sldMkLst>
          <pc:docMk/>
          <pc:sldMk cId="1146055645" sldId="319"/>
        </pc:sldMkLst>
        <pc:spChg chg="del">
          <ac:chgData name="Amand Stevens" userId="816390dd-1e28-403a-86bb-7e2c17d2ca4a" providerId="ADAL" clId="{0EB43EDA-BB09-407D-A014-1E6C27F27B87}" dt="2023-11-16T13:15:47.571" v="8542" actId="478"/>
          <ac:spMkLst>
            <pc:docMk/>
            <pc:sldMk cId="1146055645" sldId="319"/>
            <ac:spMk id="2" creationId="{00000000-0000-0000-0000-000000000000}"/>
          </ac:spMkLst>
        </pc:spChg>
        <pc:spChg chg="del">
          <ac:chgData name="Amand Stevens" userId="816390dd-1e28-403a-86bb-7e2c17d2ca4a" providerId="ADAL" clId="{0EB43EDA-BB09-407D-A014-1E6C27F27B87}" dt="2023-11-09T15:56:44.931" v="6762" actId="478"/>
          <ac:spMkLst>
            <pc:docMk/>
            <pc:sldMk cId="1146055645" sldId="319"/>
            <ac:spMk id="5" creationId="{B03B9FE1-9316-A214-D58C-6B202D90A84A}"/>
          </ac:spMkLst>
        </pc:spChg>
        <pc:spChg chg="add del mod">
          <ac:chgData name="Amand Stevens" userId="816390dd-1e28-403a-86bb-7e2c17d2ca4a" providerId="ADAL" clId="{0EB43EDA-BB09-407D-A014-1E6C27F27B87}" dt="2023-11-16T13:15:49.422" v="8543" actId="478"/>
          <ac:spMkLst>
            <pc:docMk/>
            <pc:sldMk cId="1146055645" sldId="319"/>
            <ac:spMk id="5" creationId="{DCEA2F70-2A0A-E288-04B5-924097184B51}"/>
          </ac:spMkLst>
        </pc:spChg>
        <pc:spChg chg="add del mod">
          <ac:chgData name="Amand Stevens" userId="816390dd-1e28-403a-86bb-7e2c17d2ca4a" providerId="ADAL" clId="{0EB43EDA-BB09-407D-A014-1E6C27F27B87}" dt="2023-11-09T15:56:46.164" v="6763" actId="478"/>
          <ac:spMkLst>
            <pc:docMk/>
            <pc:sldMk cId="1146055645" sldId="319"/>
            <ac:spMk id="6" creationId="{4BFE9604-90C2-3DC4-DFEA-FCA0F0199A77}"/>
          </ac:spMkLst>
        </pc:spChg>
        <pc:spChg chg="add mod">
          <ac:chgData name="Amand Stevens" userId="816390dd-1e28-403a-86bb-7e2c17d2ca4a" providerId="ADAL" clId="{0EB43EDA-BB09-407D-A014-1E6C27F27B87}" dt="2023-11-09T15:56:58.803" v="6830" actId="20577"/>
          <ac:spMkLst>
            <pc:docMk/>
            <pc:sldMk cId="1146055645" sldId="319"/>
            <ac:spMk id="7" creationId="{8B8EA331-C8DF-BA40-5626-C545A84647D4}"/>
          </ac:spMkLst>
        </pc:spChg>
      </pc:sldChg>
      <pc:sldChg chg="addSp delSp modSp add mod modNotesTx">
        <pc:chgData name="Amand Stevens" userId="816390dd-1e28-403a-86bb-7e2c17d2ca4a" providerId="ADAL" clId="{0EB43EDA-BB09-407D-A014-1E6C27F27B87}" dt="2023-11-16T12:12:01.382" v="8512" actId="20577"/>
        <pc:sldMkLst>
          <pc:docMk/>
          <pc:sldMk cId="1032367309" sldId="320"/>
        </pc:sldMkLst>
        <pc:spChg chg="add del mod">
          <ac:chgData name="Amand Stevens" userId="816390dd-1e28-403a-86bb-7e2c17d2ca4a" providerId="ADAL" clId="{0EB43EDA-BB09-407D-A014-1E6C27F27B87}" dt="2023-11-09T16:06:05.404" v="7579" actId="478"/>
          <ac:spMkLst>
            <pc:docMk/>
            <pc:sldMk cId="1032367309" sldId="320"/>
            <ac:spMk id="4" creationId="{B3B1611C-072F-796D-A251-4AF2D22C96CA}"/>
          </ac:spMkLst>
        </pc:spChg>
        <pc:spChg chg="del">
          <ac:chgData name="Amand Stevens" userId="816390dd-1e28-403a-86bb-7e2c17d2ca4a" providerId="ADAL" clId="{0EB43EDA-BB09-407D-A014-1E6C27F27B87}" dt="2023-11-09T16:06:03.498" v="7577" actId="478"/>
          <ac:spMkLst>
            <pc:docMk/>
            <pc:sldMk cId="1032367309" sldId="320"/>
            <ac:spMk id="5" creationId="{B03B9FE1-9316-A214-D58C-6B202D90A84A}"/>
          </ac:spMkLst>
        </pc:spChg>
        <pc:spChg chg="add mod">
          <ac:chgData name="Amand Stevens" userId="816390dd-1e28-403a-86bb-7e2c17d2ca4a" providerId="ADAL" clId="{0EB43EDA-BB09-407D-A014-1E6C27F27B87}" dt="2023-11-09T16:22:04.721" v="8342" actId="20577"/>
          <ac:spMkLst>
            <pc:docMk/>
            <pc:sldMk cId="1032367309" sldId="320"/>
            <ac:spMk id="6" creationId="{EF6F950E-985E-3D84-7CF7-0C02234D0D96}"/>
          </ac:spMkLst>
        </pc:spChg>
        <pc:picChg chg="add mod">
          <ac:chgData name="Amand Stevens" userId="816390dd-1e28-403a-86bb-7e2c17d2ca4a" providerId="ADAL" clId="{0EB43EDA-BB09-407D-A014-1E6C27F27B87}" dt="2023-11-09T16:07:28.206" v="7588" actId="14100"/>
          <ac:picMkLst>
            <pc:docMk/>
            <pc:sldMk cId="1032367309" sldId="320"/>
            <ac:picMk id="8" creationId="{2BD037FE-3261-4A82-AAE3-05FF07550E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08A92-BEA1-4BE0-866D-9747B0EE4B6F}" type="datetimeFigureOut">
              <a:rPr lang="nl-NL" smtClean="0"/>
              <a:t>16-11-2023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B4A6B-6291-4CA9-9C91-0348EA4D5A0A}" type="slidenum">
              <a:rPr lang="nl-NL" smtClean="0"/>
              <a:t>‹nr.›</a:t>
            </a:fld>
            <a:endParaRPr lang="nl-NL"/>
          </a:p>
        </p:txBody>
      </p:sp>
    </p:spTree>
    <p:extLst>
      <p:ext uri="{BB962C8B-B14F-4D97-AF65-F5344CB8AC3E}">
        <p14:creationId xmlns:p14="http://schemas.microsoft.com/office/powerpoint/2010/main" val="18182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presentatie is enkel opgezet om onze behoeftes en denkwijze te delen naar buiten.</a:t>
            </a:r>
          </a:p>
          <a:p>
            <a:r>
              <a:rPr lang="nl-NL" dirty="0"/>
              <a:t>We onderzoeken intern nog een aantal stukken na, deze presentatie is dus niet bedoelt om nu vragen bij de markt of andere overheidspartijen per direct neer te leggen!</a:t>
            </a:r>
          </a:p>
          <a:p>
            <a:endParaRPr lang="nl-NL" dirty="0"/>
          </a:p>
          <a:p>
            <a:r>
              <a:rPr lang="nl-NL" dirty="0"/>
              <a:t>Bron icoontjes:</a:t>
            </a:r>
          </a:p>
          <a:p>
            <a:r>
              <a:rPr lang="en-US" dirty="0"/>
              <a:t>https://www.flaticon.com/free-icons/stop</a:t>
            </a:r>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2</a:t>
            </a:fld>
            <a:endParaRPr lang="nl-NL"/>
          </a:p>
        </p:txBody>
      </p:sp>
    </p:spTree>
    <p:extLst>
      <p:ext uri="{BB962C8B-B14F-4D97-AF65-F5344CB8AC3E}">
        <p14:creationId xmlns:p14="http://schemas.microsoft.com/office/powerpoint/2010/main" val="69945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 inwinbaarheid zit nog in de verkenningsfase, beeldherkenning, AI, controleerbaarheid. Evenals de bijbehorende kosten voor </a:t>
            </a:r>
            <a:r>
              <a:rPr lang="nl-NL" dirty="0" err="1"/>
              <a:t>initiele</a:t>
            </a:r>
            <a:r>
              <a:rPr lang="nl-NL" dirty="0"/>
              <a:t> inwinning alsmede beheer langdurig. Laatste valt waarschijnlijk mee, want kruispunten veranderen meestal niet om het jaar.</a:t>
            </a:r>
          </a:p>
          <a:p>
            <a:endParaRPr lang="nl-NL" dirty="0"/>
          </a:p>
          <a:p>
            <a:r>
              <a:rPr lang="nl-NL" dirty="0"/>
              <a:t>Bron Pictogram:</a:t>
            </a:r>
          </a:p>
          <a:p>
            <a:r>
              <a:rPr lang="en-US" dirty="0"/>
              <a:t>"https://www.flaticon.com/free-icons/music-player" title="music player icons"&gt;Music player icons created by </a:t>
            </a:r>
            <a:r>
              <a:rPr lang="en-US" dirty="0" err="1"/>
              <a:t>Freepik</a:t>
            </a:r>
            <a:r>
              <a:rPr lang="en-US" dirty="0"/>
              <a:t> – </a:t>
            </a:r>
            <a:r>
              <a:rPr lang="en-US" dirty="0" err="1"/>
              <a:t>Flaticon</a:t>
            </a:r>
            <a:endParaRPr lang="en-US" dirty="0"/>
          </a:p>
          <a:p>
            <a:r>
              <a:rPr lang="en-US" dirty="0"/>
              <a:t>"https://www.flaticon.com/free-icons/integration" title="integration icons"&gt;Integration icons created by </a:t>
            </a:r>
            <a:r>
              <a:rPr lang="en-US" dirty="0" err="1"/>
              <a:t>zero_wing</a:t>
            </a:r>
            <a:r>
              <a:rPr lang="en-US" dirty="0"/>
              <a:t> – </a:t>
            </a:r>
            <a:r>
              <a:rPr lang="en-US" dirty="0" err="1"/>
              <a:t>Flaticon</a:t>
            </a:r>
            <a:endParaRPr lang="en-US" dirty="0"/>
          </a:p>
          <a:p>
            <a:r>
              <a:rPr lang="en-US" dirty="0"/>
              <a:t>"https://www.flaticon.com/free-icons/technology" title="technology icons"&gt;Technology icons created by </a:t>
            </a:r>
            <a:r>
              <a:rPr lang="en-US" dirty="0" err="1"/>
              <a:t>Freepik</a:t>
            </a:r>
            <a:r>
              <a:rPr lang="en-US" dirty="0"/>
              <a:t> – </a:t>
            </a:r>
            <a:r>
              <a:rPr lang="en-US" dirty="0" err="1"/>
              <a:t>Flaticon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"https://www.flaticon.com/free-icons/think-out-of-the-box" title="think out of the box icons"&gt;Think out of the box icons created by </a:t>
            </a:r>
            <a:r>
              <a:rPr lang="en-US" dirty="0" err="1"/>
              <a:t>Konkapp</a:t>
            </a:r>
            <a:r>
              <a:rPr lang="en-US" dirty="0"/>
              <a:t> - </a:t>
            </a:r>
            <a:r>
              <a:rPr lang="en-US" dirty="0" err="1"/>
              <a:t>Flaticon</a:t>
            </a:r>
            <a:endParaRPr lang="nl-NL" dirty="0"/>
          </a:p>
          <a:p>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12</a:t>
            </a:fld>
            <a:endParaRPr lang="nl-NL"/>
          </a:p>
        </p:txBody>
      </p:sp>
    </p:spTree>
    <p:extLst>
      <p:ext uri="{BB962C8B-B14F-4D97-AF65-F5344CB8AC3E}">
        <p14:creationId xmlns:p14="http://schemas.microsoft.com/office/powerpoint/2010/main" val="512877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Puntenwolk als uitgangspunt, definities niet van belang</a:t>
            </a:r>
          </a:p>
          <a:p>
            <a:endParaRPr lang="nl-NL" dirty="0"/>
          </a:p>
          <a:p>
            <a:r>
              <a:rPr lang="nl-NL" dirty="0"/>
              <a:t>Bron Pictogram:</a:t>
            </a:r>
          </a:p>
          <a:p>
            <a:r>
              <a:rPr lang="en-US" dirty="0"/>
              <a:t>"https://www.flaticon.com/free-icons/music-player" title="music player icons"&gt;Music player icons created by </a:t>
            </a:r>
            <a:r>
              <a:rPr lang="en-US" dirty="0" err="1"/>
              <a:t>Freepik</a:t>
            </a:r>
            <a:r>
              <a:rPr lang="en-US" dirty="0"/>
              <a:t> – </a:t>
            </a:r>
            <a:r>
              <a:rPr lang="en-US" dirty="0" err="1"/>
              <a:t>Flaticon</a:t>
            </a:r>
            <a:endParaRPr lang="en-US" dirty="0"/>
          </a:p>
          <a:p>
            <a:r>
              <a:rPr lang="en-US" dirty="0"/>
              <a:t>"https://www.flaticon.com/free-icons/integration" title="integration icons"&gt;Integration icons created by </a:t>
            </a:r>
            <a:r>
              <a:rPr lang="en-US" dirty="0" err="1"/>
              <a:t>zero_wing</a:t>
            </a:r>
            <a:r>
              <a:rPr lang="en-US" dirty="0"/>
              <a:t> – </a:t>
            </a:r>
            <a:r>
              <a:rPr lang="en-US" dirty="0" err="1"/>
              <a:t>Flaticon</a:t>
            </a:r>
            <a:endParaRPr lang="en-US" dirty="0"/>
          </a:p>
          <a:p>
            <a:r>
              <a:rPr lang="en-US" dirty="0"/>
              <a:t>"https://www.flaticon.com/free-icons/technology" title="technology icons"&gt;Technology icons created by </a:t>
            </a:r>
            <a:r>
              <a:rPr lang="en-US" dirty="0" err="1"/>
              <a:t>Freepik</a:t>
            </a:r>
            <a:r>
              <a:rPr lang="en-US" dirty="0"/>
              <a:t> - </a:t>
            </a:r>
            <a:r>
              <a:rPr lang="en-US" dirty="0" err="1"/>
              <a:t>Flaticon</a:t>
            </a:r>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13</a:t>
            </a:fld>
            <a:endParaRPr lang="nl-NL"/>
          </a:p>
        </p:txBody>
      </p:sp>
    </p:spTree>
    <p:extLst>
      <p:ext uri="{BB962C8B-B14F-4D97-AF65-F5344CB8AC3E}">
        <p14:creationId xmlns:p14="http://schemas.microsoft.com/office/powerpoint/2010/main" val="22325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Momenteel zijn we nog bezig met de verkenning van de haalbaarheid, alsmede de kosten voor een </a:t>
            </a:r>
            <a:r>
              <a:rPr lang="nl-NL" dirty="0" err="1"/>
              <a:t>initiele</a:t>
            </a:r>
            <a:r>
              <a:rPr lang="nl-NL" dirty="0"/>
              <a:t> inwinning alsmede op de langere termijn van beheer. </a:t>
            </a:r>
          </a:p>
          <a:p>
            <a:r>
              <a:rPr lang="nl-NL" dirty="0"/>
              <a:t>We zien kansen in de nieuwe ontwikkelingen van beeldherkenning, AI/Machine Learning voor het herkennen van kruispunten, of andere dergelijke zaken.</a:t>
            </a:r>
          </a:p>
          <a:p>
            <a:r>
              <a:rPr lang="nl-NL" dirty="0"/>
              <a:t>Zelfs bij het niet mogelijk zijn d.m.v. AI nu, kan het opzetten hiervan wel houvast bieden voor een nationaal op te zetten traject om een dergelijke AI te laten starten met leren. </a:t>
            </a:r>
          </a:p>
          <a:p>
            <a:r>
              <a:rPr lang="nl-NL" dirty="0"/>
              <a:t>----</a:t>
            </a:r>
          </a:p>
          <a:p>
            <a:endParaRPr lang="nl-NL" dirty="0"/>
          </a:p>
          <a:p>
            <a:r>
              <a:rPr lang="nl-NL" dirty="0"/>
              <a:t>Ontwikkelingskosten zijn zodoende nu nog onduidelijk, we weten gewoon niet hoe haalbaar, hoe accuraat noch hoe schaalbaar deze mogelijke oplossing is. </a:t>
            </a:r>
          </a:p>
          <a:p>
            <a:endParaRPr lang="nl-NL" dirty="0"/>
          </a:p>
          <a:p>
            <a:r>
              <a:rPr lang="nl-NL" dirty="0"/>
              <a:t>We willen zodoende ook met deze korte presentatie onze behoeftes en denkwijze kenbaar maken aan een wijder publiek, om marktpartijen te prikkelen ontwikkelingen te doormaken en overheden tot inziens brengen wat de wél mogelijkheden zijn voor het inwinnen van voorheen ondoorgrondelijk verklaarde pijnpunten in het risico-gestuurd werken.</a:t>
            </a:r>
          </a:p>
          <a:p>
            <a:endParaRPr lang="nl-NL" dirty="0"/>
          </a:p>
          <a:p>
            <a:r>
              <a:rPr lang="nl-NL" dirty="0"/>
              <a:t>Reden tot aansluiten was ook het voorstel van de wijziging van werkwijze voor het NWB, om nader te onderzoeken op welke mogelijke wijze het al zou kunnen gaan werken met de werkwijze die Guus Tamminga via </a:t>
            </a:r>
            <a:r>
              <a:rPr lang="nl-NL" dirty="0" err="1"/>
              <a:t>Sweco</a:t>
            </a:r>
            <a:r>
              <a:rPr lang="nl-NL" dirty="0"/>
              <a:t> heeft voorgesteld. </a:t>
            </a:r>
          </a:p>
          <a:p>
            <a:endParaRPr lang="nl-NL" dirty="0"/>
          </a:p>
          <a:p>
            <a:r>
              <a:rPr lang="nl-NL" dirty="0"/>
              <a:t>Bron pictogram:</a:t>
            </a:r>
          </a:p>
          <a:p>
            <a:r>
              <a:rPr lang="en-US" dirty="0"/>
              <a:t>"https://www.flaticon.com/free-icons/probability" title="probability icons"&gt;Probability icons created by GOWI – </a:t>
            </a:r>
            <a:r>
              <a:rPr lang="en-US" dirty="0" err="1"/>
              <a:t>Flaticon</a:t>
            </a:r>
            <a:endParaRPr lang="en-US" dirty="0"/>
          </a:p>
          <a:p>
            <a:r>
              <a:rPr lang="en-US" dirty="0"/>
              <a:t>"https://www.flaticon.com/free-icons/information" title="information icons"&gt;Information icons created by </a:t>
            </a:r>
            <a:r>
              <a:rPr lang="en-US" dirty="0" err="1"/>
              <a:t>Freepik</a:t>
            </a:r>
            <a:r>
              <a:rPr lang="en-US" dirty="0"/>
              <a:t> – </a:t>
            </a:r>
            <a:r>
              <a:rPr lang="en-US" dirty="0" err="1"/>
              <a:t>Flaticon</a:t>
            </a:r>
            <a:endParaRPr lang="en-US" dirty="0"/>
          </a:p>
          <a:p>
            <a:r>
              <a:rPr lang="en-US" dirty="0"/>
              <a:t>“https://www.flaticon.com/free-icons/teamwork" title="teamwork icons"&gt;Teamwork icons created by </a:t>
            </a:r>
            <a:r>
              <a:rPr lang="en-US" dirty="0" err="1"/>
              <a:t>small.smiles</a:t>
            </a:r>
            <a:r>
              <a:rPr lang="en-US" dirty="0"/>
              <a:t> – </a:t>
            </a:r>
            <a:r>
              <a:rPr lang="en-US" dirty="0" err="1"/>
              <a:t>Flaticon</a:t>
            </a:r>
            <a:endParaRPr lang="en-US" dirty="0"/>
          </a:p>
          <a:p>
            <a:r>
              <a:rPr lang="en-US" dirty="0"/>
              <a:t>"https://www.flaticon.com/free-icons/scalability" title="scalability icons"&gt;Scalability icons created by </a:t>
            </a:r>
            <a:r>
              <a:rPr lang="en-US" dirty="0" err="1"/>
              <a:t>Freepik</a:t>
            </a:r>
            <a:r>
              <a:rPr lang="en-US" dirty="0"/>
              <a:t> - </a:t>
            </a:r>
            <a:r>
              <a:rPr lang="en-US" dirty="0" err="1"/>
              <a:t>Flaticon</a:t>
            </a:r>
            <a:endParaRPr lang="en-US"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14</a:t>
            </a:fld>
            <a:endParaRPr lang="nl-NL"/>
          </a:p>
        </p:txBody>
      </p:sp>
    </p:spTree>
    <p:extLst>
      <p:ext uri="{BB962C8B-B14F-4D97-AF65-F5344CB8AC3E}">
        <p14:creationId xmlns:p14="http://schemas.microsoft.com/office/powerpoint/2010/main" val="192710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een scope in gedachten die aansluit bij een andere inwinning die we uit gaan voeren bij het inwinnen van vormgevingskenmerken van wegvakken – en later ook kruispunten als combineerbare databron. Alle kruispunten is leuk voor de toekomst, maar we moeten eerst focus aanbrengen daar op de plekken waar de meeste potentie zit. Door dit aan te laten sluiten op de wegvakken die we in gaan winnen hebben we gelijk een goede scope te pakken en het aantal ‘doelloze’ kruispunten om in te winnen drastisch verlaagd, zonder in te doen op complexiteit en risico</a:t>
            </a:r>
          </a:p>
          <a:p>
            <a:r>
              <a:rPr lang="nl-NL" dirty="0"/>
              <a:t>----</a:t>
            </a:r>
          </a:p>
          <a:p>
            <a:endParaRPr lang="nl-NL" dirty="0"/>
          </a:p>
          <a:p>
            <a:r>
              <a:rPr lang="nl-NL" dirty="0"/>
              <a:t>Momenteel zijn we nog bezig met de verkenning van de haalbaarheid, alsmede de kosten voor een </a:t>
            </a:r>
            <a:r>
              <a:rPr lang="nl-NL" dirty="0" err="1"/>
              <a:t>initiele</a:t>
            </a:r>
            <a:r>
              <a:rPr lang="nl-NL" dirty="0"/>
              <a:t> inwinning alsmede op de langere termijn van beheer. </a:t>
            </a:r>
          </a:p>
          <a:p>
            <a:r>
              <a:rPr lang="nl-NL" dirty="0"/>
              <a:t>We zien kansen in de nieuwe ontwikkelingen van beeldherkenning, AI/Machine Learning voor het herkennen van kruispunten, of andere dergelijke zaken.</a:t>
            </a:r>
          </a:p>
          <a:p>
            <a:r>
              <a:rPr lang="nl-NL" dirty="0"/>
              <a:t>Zelfs bij het niet mogelijk zijn d.m.v. AI nu, kan het opzetten hiervan wel houvast bieden voor een nationaal op te zetten traject om een dergelijke AI te laten starten met leren. </a:t>
            </a:r>
          </a:p>
          <a:p>
            <a:r>
              <a:rPr lang="nl-NL" dirty="0"/>
              <a:t>Ontwikkelingskosten zijn zodoende nu nog onduidelijk, we weten gewoon niet hoe haalbaar, hoe accuraat noch hoe schaalbaar deze mogelijke oplossing is. </a:t>
            </a:r>
          </a:p>
          <a:p>
            <a:endParaRPr lang="nl-NL" dirty="0"/>
          </a:p>
          <a:p>
            <a:r>
              <a:rPr lang="nl-NL" dirty="0"/>
              <a:t>We willen zodoende ook met deze korte presentatie onze behoeftes en denkwijze kenbaar maken aan een wijder publiek, om marktpartijen te prikkelen ontwikkelingen te doormaken en overheden tot inziens brengen wat de wél mogelijkheden zijn voor het inwinnen van voorheen ondoorgrondelijk verklaarde pijnpunten in het risico-gestuurd werken.</a:t>
            </a:r>
          </a:p>
          <a:p>
            <a:endParaRPr lang="nl-NL" dirty="0"/>
          </a:p>
          <a:p>
            <a:r>
              <a:rPr lang="nl-NL" dirty="0"/>
              <a:t>Reden tot aansluiten was ook het voorstel van de wijziging van werkwijze voor het NWB, om nader te onderzoeken op welke mogelijke wijze het al zou kunnen gaan werken met de werkwijze die Guus Tamminga via </a:t>
            </a:r>
            <a:r>
              <a:rPr lang="nl-NL" dirty="0" err="1"/>
              <a:t>Sweco</a:t>
            </a:r>
            <a:r>
              <a:rPr lang="nl-NL" dirty="0"/>
              <a:t> heeft voorgesteld. </a:t>
            </a:r>
          </a:p>
          <a:p>
            <a:endParaRPr lang="nl-NL" dirty="0"/>
          </a:p>
          <a:p>
            <a:r>
              <a:rPr lang="nl-NL" dirty="0"/>
              <a:t>Bron pictogram:</a:t>
            </a:r>
          </a:p>
          <a:p>
            <a:r>
              <a:rPr lang="en-US" dirty="0"/>
              <a:t>"https://www.flaticon.com/free-icons/probability" title="probability icons"&gt;Probability icons created by GOWI – </a:t>
            </a:r>
            <a:r>
              <a:rPr lang="en-US" dirty="0" err="1"/>
              <a:t>Flaticon</a:t>
            </a:r>
            <a:endParaRPr lang="en-US" dirty="0"/>
          </a:p>
          <a:p>
            <a:r>
              <a:rPr lang="en-US" dirty="0"/>
              <a:t>"https://www.flaticon.com/free-icons/information" title="information icons"&gt;Information icons created by </a:t>
            </a:r>
            <a:r>
              <a:rPr lang="en-US" dirty="0" err="1"/>
              <a:t>Freepik</a:t>
            </a:r>
            <a:r>
              <a:rPr lang="en-US" dirty="0"/>
              <a:t> – </a:t>
            </a:r>
            <a:r>
              <a:rPr lang="en-US" dirty="0" err="1"/>
              <a:t>Flaticon</a:t>
            </a:r>
            <a:endParaRPr lang="en-US" dirty="0"/>
          </a:p>
          <a:p>
            <a:r>
              <a:rPr lang="en-US" dirty="0"/>
              <a:t>“https://www.flaticon.com/free-icons/teamwork" title="teamwork icons"&gt;Teamwork icons created by </a:t>
            </a:r>
            <a:r>
              <a:rPr lang="en-US" dirty="0" err="1"/>
              <a:t>small.smiles</a:t>
            </a:r>
            <a:r>
              <a:rPr lang="en-US" dirty="0"/>
              <a:t> – </a:t>
            </a:r>
            <a:r>
              <a:rPr lang="en-US" dirty="0" err="1"/>
              <a:t>Flaticon</a:t>
            </a:r>
            <a:endParaRPr lang="en-US" dirty="0"/>
          </a:p>
          <a:p>
            <a:r>
              <a:rPr lang="en-US" dirty="0"/>
              <a:t>"https://www.flaticon.com/free-icons/scalability" title="scalability icons"&gt;Scalability icons created by </a:t>
            </a:r>
            <a:r>
              <a:rPr lang="en-US" dirty="0" err="1"/>
              <a:t>Freepik</a:t>
            </a:r>
            <a:r>
              <a:rPr lang="en-US" dirty="0"/>
              <a:t> - </a:t>
            </a:r>
            <a:r>
              <a:rPr lang="en-US" dirty="0" err="1"/>
              <a:t>Flaticon</a:t>
            </a:r>
            <a:endParaRPr lang="en-US"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15</a:t>
            </a:fld>
            <a:endParaRPr lang="nl-NL"/>
          </a:p>
        </p:txBody>
      </p:sp>
    </p:spTree>
    <p:extLst>
      <p:ext uri="{BB962C8B-B14F-4D97-AF65-F5344CB8AC3E}">
        <p14:creationId xmlns:p14="http://schemas.microsoft.com/office/powerpoint/2010/main" val="366689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willen zodoende ook met deze korte presentatie onze behoeftes en denkwijze kenbaar maken aan een wijder publiek, om marktpartijen te prikkelen ontwikkelingen te doormaken en overheden tot inziens brengen wat de wél mogelijkheden zijn voor het inwinnen van voorheen ondoorgrondelijk verklaarde pijnpunten in het risico-gestuurd werken.</a:t>
            </a:r>
          </a:p>
          <a:p>
            <a:endParaRPr lang="nl-NL" dirty="0"/>
          </a:p>
          <a:p>
            <a:r>
              <a:rPr lang="nl-NL" dirty="0"/>
              <a:t>Reden tot aansluiten was ook het voorstel van de wijziging van werkwijze voor het NWB, om nader te onderzoeken op welke mogelijke wijze het al zou kunnen gaan werken met de werkwijze die Guus Tamminga via </a:t>
            </a:r>
            <a:r>
              <a:rPr lang="nl-NL" dirty="0" err="1"/>
              <a:t>Sweco</a:t>
            </a:r>
            <a:r>
              <a:rPr lang="nl-NL" dirty="0"/>
              <a:t> heeft voorgesteld. </a:t>
            </a:r>
          </a:p>
          <a:p>
            <a:endParaRPr lang="nl-NL" dirty="0"/>
          </a:p>
          <a:p>
            <a:r>
              <a:rPr lang="nl-NL" dirty="0"/>
              <a:t>Bron pictogram:</a:t>
            </a:r>
          </a:p>
          <a:p>
            <a:r>
              <a:rPr lang="en-US" dirty="0"/>
              <a:t>"https://www.flaticon.com/free-icons/probability" title="probability icons"&gt;Probability icons created by GOWI – </a:t>
            </a:r>
            <a:r>
              <a:rPr lang="en-US" dirty="0" err="1"/>
              <a:t>Flaticon</a:t>
            </a:r>
            <a:endParaRPr lang="en-US" dirty="0"/>
          </a:p>
          <a:p>
            <a:r>
              <a:rPr lang="en-US" dirty="0"/>
              <a:t>"https://www.flaticon.com/free-icons/information" title="information icons"&gt;Information icons created by </a:t>
            </a:r>
            <a:r>
              <a:rPr lang="en-US" dirty="0" err="1"/>
              <a:t>Freepik</a:t>
            </a:r>
            <a:r>
              <a:rPr lang="en-US" dirty="0"/>
              <a:t> – </a:t>
            </a:r>
            <a:r>
              <a:rPr lang="en-US" dirty="0" err="1"/>
              <a:t>Flaticon</a:t>
            </a:r>
            <a:endParaRPr lang="en-US" dirty="0"/>
          </a:p>
          <a:p>
            <a:r>
              <a:rPr lang="en-US" dirty="0"/>
              <a:t>“https://www.flaticon.com/free-icons/teamwork" title="teamwork icons"&gt;Teamwork icons created by </a:t>
            </a:r>
            <a:r>
              <a:rPr lang="en-US" dirty="0" err="1"/>
              <a:t>small.smiles</a:t>
            </a:r>
            <a:r>
              <a:rPr lang="en-US" dirty="0"/>
              <a:t> – </a:t>
            </a:r>
            <a:r>
              <a:rPr lang="en-US" dirty="0" err="1"/>
              <a:t>Flaticon</a:t>
            </a:r>
            <a:endParaRPr lang="en-US" dirty="0"/>
          </a:p>
          <a:p>
            <a:r>
              <a:rPr lang="en-US" dirty="0"/>
              <a:t>"https://www.flaticon.com/free-icons/scalability" title="scalability icons"&gt;Scalability icons created by </a:t>
            </a:r>
            <a:r>
              <a:rPr lang="en-US" dirty="0" err="1"/>
              <a:t>Freepik</a:t>
            </a:r>
            <a:r>
              <a:rPr lang="en-US" dirty="0"/>
              <a:t> - </a:t>
            </a:r>
            <a:r>
              <a:rPr lang="en-US" dirty="0" err="1"/>
              <a:t>Flaticon</a:t>
            </a:r>
            <a:endParaRPr lang="en-US"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16</a:t>
            </a:fld>
            <a:endParaRPr lang="nl-NL"/>
          </a:p>
        </p:txBody>
      </p:sp>
    </p:spTree>
    <p:extLst>
      <p:ext uri="{BB962C8B-B14F-4D97-AF65-F5344CB8AC3E}">
        <p14:creationId xmlns:p14="http://schemas.microsoft.com/office/powerpoint/2010/main" val="3654560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Reden tot aansluiten was ook het voorstel van de wijziging van werkwijze voor het NWB, om nader te onderzoeken op welke mogelijke wijze het al zou kunnen gaan werken met de werkwijze die Guus Tamminga via </a:t>
            </a:r>
            <a:r>
              <a:rPr lang="nl-NL" dirty="0" err="1"/>
              <a:t>Sweco</a:t>
            </a:r>
            <a:r>
              <a:rPr lang="nl-NL" dirty="0"/>
              <a:t> heeft voorgesteld. </a:t>
            </a:r>
          </a:p>
          <a:p>
            <a:endParaRPr lang="nl-NL" dirty="0"/>
          </a:p>
          <a:p>
            <a:r>
              <a:rPr lang="nl-NL" dirty="0"/>
              <a:t>Bron pictogram:</a:t>
            </a:r>
          </a:p>
          <a:p>
            <a:r>
              <a:rPr lang="en-US" dirty="0"/>
              <a:t>"https://www.flaticon.com/free-icons/probability" title="probability icons"&gt;Probability icons created by GOWI – </a:t>
            </a:r>
            <a:r>
              <a:rPr lang="en-US" dirty="0" err="1"/>
              <a:t>Flaticon</a:t>
            </a:r>
            <a:endParaRPr lang="en-US" dirty="0"/>
          </a:p>
          <a:p>
            <a:r>
              <a:rPr lang="en-US" dirty="0"/>
              <a:t>"https://www.flaticon.com/free-icons/information" title="information icons"&gt;Information icons created by </a:t>
            </a:r>
            <a:r>
              <a:rPr lang="en-US" dirty="0" err="1"/>
              <a:t>Freepik</a:t>
            </a:r>
            <a:r>
              <a:rPr lang="en-US" dirty="0"/>
              <a:t> – </a:t>
            </a:r>
            <a:r>
              <a:rPr lang="en-US" dirty="0" err="1"/>
              <a:t>Flaticon</a:t>
            </a:r>
            <a:endParaRPr lang="en-US" dirty="0"/>
          </a:p>
          <a:p>
            <a:r>
              <a:rPr lang="en-US" dirty="0"/>
              <a:t>“https://www.flaticon.com/free-icons/teamwork" title="teamwork icons"&gt;Teamwork icons created by </a:t>
            </a:r>
            <a:r>
              <a:rPr lang="en-US" dirty="0" err="1"/>
              <a:t>small.smiles</a:t>
            </a:r>
            <a:r>
              <a:rPr lang="en-US" dirty="0"/>
              <a:t> – </a:t>
            </a:r>
            <a:r>
              <a:rPr lang="en-US" dirty="0" err="1"/>
              <a:t>Flaticon</a:t>
            </a:r>
            <a:endParaRPr lang="en-US" dirty="0"/>
          </a:p>
          <a:p>
            <a:r>
              <a:rPr lang="en-US" dirty="0"/>
              <a:t>"https://www.flaticon.com/free-icons/scalability" title="scalability icons"&gt;Scalability icons created by </a:t>
            </a:r>
            <a:r>
              <a:rPr lang="en-US" dirty="0" err="1"/>
              <a:t>Freepik</a:t>
            </a:r>
            <a:r>
              <a:rPr lang="en-US" dirty="0"/>
              <a:t> - </a:t>
            </a:r>
            <a:r>
              <a:rPr lang="en-US" dirty="0" err="1"/>
              <a:t>Flaticon</a:t>
            </a:r>
            <a:endParaRPr lang="en-US"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17</a:t>
            </a:fld>
            <a:endParaRPr lang="nl-NL"/>
          </a:p>
        </p:txBody>
      </p:sp>
    </p:spTree>
    <p:extLst>
      <p:ext uri="{BB962C8B-B14F-4D97-AF65-F5344CB8AC3E}">
        <p14:creationId xmlns:p14="http://schemas.microsoft.com/office/powerpoint/2010/main" val="175866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Momenteel zijn we nog bezig met de verkenning van de haalbaarheid, alsmede de kosten voor een </a:t>
            </a:r>
            <a:r>
              <a:rPr lang="nl-NL" dirty="0" err="1"/>
              <a:t>initiele</a:t>
            </a:r>
            <a:r>
              <a:rPr lang="nl-NL" dirty="0"/>
              <a:t> inwinning alsmede op de langere termijn van beheer. </a:t>
            </a:r>
          </a:p>
          <a:p>
            <a:r>
              <a:rPr lang="nl-NL" dirty="0"/>
              <a:t>We zien kansen in de nieuwe ontwikkelingen van beeldherkenning, AI/Machine Learning voor het herkennen van kruispunten, of andere dergelijke zaken.</a:t>
            </a:r>
          </a:p>
          <a:p>
            <a:r>
              <a:rPr lang="nl-NL" dirty="0"/>
              <a:t>Zelfs bij het niet mogelijk zijn d.m.v. AI nu, kan het opzetten hiervan wel houvast bieden voor een nationaal op te zetten traject om een dergelijke AI te laten starten met leren. </a:t>
            </a:r>
          </a:p>
          <a:p>
            <a:r>
              <a:rPr lang="nl-NL" dirty="0"/>
              <a:t>Ontwikkelingskosten zijn zodoende nu nog onduidelijk, we weten gewoon niet hoe haalbaar, hoe accuraat noch hoe schaalbaar deze mogelijke oplossing is. </a:t>
            </a:r>
          </a:p>
          <a:p>
            <a:endParaRPr lang="nl-NL" dirty="0"/>
          </a:p>
          <a:p>
            <a:r>
              <a:rPr lang="nl-NL" dirty="0"/>
              <a:t>We willen zodoende ook met deze korte presentatie onze behoeftes en denkwijze kenbaar maken aan een wijder publiek, om marktpartijen te prikkelen ontwikkelingen te doormaken en overheden tot inziens brengen wat de wél mogelijkheden zijn voor het inwinnen van voorheen ondoorgrondelijk verklaarde pijnpunten in het risico-gestuurd werken.</a:t>
            </a:r>
          </a:p>
          <a:p>
            <a:endParaRPr lang="nl-NL" dirty="0"/>
          </a:p>
          <a:p>
            <a:r>
              <a:rPr lang="nl-NL" dirty="0"/>
              <a:t>Reden tot aansluiten was ook het voorstel van de wijziging van werkwijze voor het NWB, om nader te onderzoeken op welke mogelijke wijze het al zou kunnen gaan werken met de werkwijze die Guus Tamminga via </a:t>
            </a:r>
            <a:r>
              <a:rPr lang="nl-NL" dirty="0" err="1"/>
              <a:t>Sweco</a:t>
            </a:r>
            <a:r>
              <a:rPr lang="nl-NL" dirty="0"/>
              <a:t> heeft voorgesteld. </a:t>
            </a:r>
          </a:p>
          <a:p>
            <a:endParaRPr lang="nl-NL" dirty="0"/>
          </a:p>
          <a:p>
            <a:r>
              <a:rPr lang="nl-NL" dirty="0"/>
              <a:t>Bron pictogram:</a:t>
            </a:r>
          </a:p>
          <a:p>
            <a:r>
              <a:rPr lang="en-US" dirty="0"/>
              <a:t>"https://www.flaticon.com/free-icons/probability" title="probability icons"&gt;Probability icons created by GOWI – </a:t>
            </a:r>
            <a:r>
              <a:rPr lang="en-US" dirty="0" err="1"/>
              <a:t>Flaticon</a:t>
            </a:r>
            <a:endParaRPr lang="en-US" dirty="0"/>
          </a:p>
          <a:p>
            <a:r>
              <a:rPr lang="en-US" dirty="0"/>
              <a:t>"https://www.flaticon.com/free-icons/information" title="information icons"&gt;Information icons created by </a:t>
            </a:r>
            <a:r>
              <a:rPr lang="en-US" dirty="0" err="1"/>
              <a:t>Freepik</a:t>
            </a:r>
            <a:r>
              <a:rPr lang="en-US" dirty="0"/>
              <a:t> – </a:t>
            </a:r>
            <a:r>
              <a:rPr lang="en-US" dirty="0" err="1"/>
              <a:t>Flaticon</a:t>
            </a:r>
            <a:endParaRPr lang="en-US" dirty="0"/>
          </a:p>
          <a:p>
            <a:r>
              <a:rPr lang="en-US" dirty="0"/>
              <a:t>“https://www.flaticon.com/free-icons/teamwork" title="teamwork icons"&gt;Teamwork icons created by </a:t>
            </a:r>
            <a:r>
              <a:rPr lang="en-US" dirty="0" err="1"/>
              <a:t>small.smiles</a:t>
            </a:r>
            <a:r>
              <a:rPr lang="en-US" dirty="0"/>
              <a:t> – </a:t>
            </a:r>
            <a:r>
              <a:rPr lang="en-US" dirty="0" err="1"/>
              <a:t>Flaticon</a:t>
            </a:r>
            <a:endParaRPr lang="en-US" dirty="0"/>
          </a:p>
          <a:p>
            <a:r>
              <a:rPr lang="en-US" dirty="0"/>
              <a:t>"https://www.flaticon.com/free-icons/scalability" title="scalability icons"&gt;Scalability icons created by </a:t>
            </a:r>
            <a:r>
              <a:rPr lang="en-US" dirty="0" err="1"/>
              <a:t>Freepik</a:t>
            </a:r>
            <a:r>
              <a:rPr lang="en-US" dirty="0"/>
              <a:t> - </a:t>
            </a:r>
            <a:r>
              <a:rPr lang="en-US" dirty="0" err="1"/>
              <a:t>Flaticon</a:t>
            </a:r>
            <a:endParaRPr lang="en-US"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18</a:t>
            </a:fld>
            <a:endParaRPr lang="nl-NL"/>
          </a:p>
        </p:txBody>
      </p:sp>
    </p:spTree>
    <p:extLst>
      <p:ext uri="{BB962C8B-B14F-4D97-AF65-F5344CB8AC3E}">
        <p14:creationId xmlns:p14="http://schemas.microsoft.com/office/powerpoint/2010/main" val="9376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Risico gestuurd werken betekent dat er uitspraak gedaan moet worden over welke locaties </a:t>
            </a:r>
            <a:r>
              <a:rPr lang="nl-NL" dirty="0" err="1"/>
              <a:t>sq</a:t>
            </a:r>
            <a:r>
              <a:rPr lang="nl-NL" dirty="0"/>
              <a:t> interacties of bewegingen de meeste kans hebben op </a:t>
            </a:r>
            <a:r>
              <a:rPr lang="nl-NL" dirty="0" err="1"/>
              <a:t>eht</a:t>
            </a:r>
            <a:r>
              <a:rPr lang="nl-NL" dirty="0"/>
              <a:t> veroorzaken van een ongeval. Dit om preventieve maatregelen te kunnen bewerkstellingen onder het mom van voorkomen is beter dan genezen.</a:t>
            </a:r>
          </a:p>
          <a:p>
            <a:r>
              <a:rPr lang="nl-NL" dirty="0"/>
              <a:t>------</a:t>
            </a:r>
          </a:p>
          <a:p>
            <a:endParaRPr lang="nl-NL" dirty="0"/>
          </a:p>
          <a:p>
            <a:r>
              <a:rPr lang="nl-NL" dirty="0"/>
              <a:t>Kruispunten blijven hierbij vaak een moeilijk en vaag begrip. Er zijn al wel pilots gedaan op het gebruiken van SPV en CROW richtlijnen met betrekking tot de inrichting van kruispunten, maar hier loopt men vaak tegen praktische problemen aan. Kruispunten zijn complex, en divers. In veruit de meeste scenario’s is een kruispunt een locatie-specifieke oplossing, waarbij zo goed mogelijk aan richtlijnen wordt gehouden, maar dit bij lange na niet altijd mogelijk is. Rijks- en Provinciale wegen gaat vaak nog net, maar gemeentelijke wegen – onze grootste klanten – zijn niet in te winnen met bestaande methodes.</a:t>
            </a:r>
          </a:p>
          <a:p>
            <a:endParaRPr lang="nl-NL" dirty="0"/>
          </a:p>
          <a:p>
            <a:endParaRPr lang="nl-NL" dirty="0"/>
          </a:p>
          <a:p>
            <a:r>
              <a:rPr lang="nl-NL" dirty="0"/>
              <a:t>Bron Pictogram:</a:t>
            </a:r>
          </a:p>
          <a:p>
            <a:r>
              <a:rPr lang="en-US" dirty="0"/>
              <a:t>"https://www.flaticon.com/free-icons/need" title="Need icons"&gt;Need icons created by Parzival’ 1997 – </a:t>
            </a:r>
            <a:r>
              <a:rPr lang="en-US" dirty="0" err="1"/>
              <a:t>Flaticon</a:t>
            </a:r>
            <a:endParaRPr lang="en-US" dirty="0"/>
          </a:p>
          <a:p>
            <a:r>
              <a:rPr lang="en-US" dirty="0"/>
              <a:t>"https://www.flaticon.com/free-icons/interruption" title="interruption icons"&gt;Interruption icons created by Parzival’ 1997 – </a:t>
            </a:r>
            <a:r>
              <a:rPr lang="en-US" dirty="0" err="1"/>
              <a:t>Flaticon</a:t>
            </a:r>
            <a:endParaRPr lang="en-US" dirty="0"/>
          </a:p>
          <a:p>
            <a:r>
              <a:rPr lang="en-US" dirty="0"/>
              <a:t>"https://www.flaticon.com/free-icons/risk" title="risk icons"&gt;Risk icons created by </a:t>
            </a:r>
            <a:r>
              <a:rPr lang="en-US" dirty="0" err="1"/>
              <a:t>Freepik</a:t>
            </a:r>
            <a:r>
              <a:rPr lang="en-US" dirty="0"/>
              <a:t> - </a:t>
            </a:r>
            <a:r>
              <a:rPr lang="en-US" dirty="0" err="1"/>
              <a:t>Flaticon</a:t>
            </a:r>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4</a:t>
            </a:fld>
            <a:endParaRPr lang="nl-NL"/>
          </a:p>
        </p:txBody>
      </p:sp>
    </p:spTree>
    <p:extLst>
      <p:ext uri="{BB962C8B-B14F-4D97-AF65-F5344CB8AC3E}">
        <p14:creationId xmlns:p14="http://schemas.microsoft.com/office/powerpoint/2010/main" val="95751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Kruispunten blijven hierbij vaak een moeilijk en vaag begrip. Er zijn al wel pilots gedaan op het gebruiken van SPV en CROW richtlijnen met betrekking tot de inrichting van kruispunten, maar hier loopt men vaak tegen praktische problemen aan. Kruispunten zijn complex, en divers. In veruit de meeste scenario’s is een kruispunt een locatie-specifieke oplossing, waarbij zo goed mogelijk aan richtlijnen wordt gehouden, maar dit bij lange na niet altijd mogelijk is. Rijks- en Provinciale wegen gaat vaak nog net, maar gemeentelijke wegen – onze grootste klanten – zijn niet in te winnen met bestaande methodes.</a:t>
            </a:r>
          </a:p>
          <a:p>
            <a:endParaRPr lang="nl-NL" dirty="0"/>
          </a:p>
          <a:p>
            <a:endParaRPr lang="nl-NL" dirty="0"/>
          </a:p>
          <a:p>
            <a:r>
              <a:rPr lang="nl-NL" dirty="0"/>
              <a:t>Bron Pictogram:</a:t>
            </a:r>
          </a:p>
          <a:p>
            <a:r>
              <a:rPr lang="en-US" dirty="0"/>
              <a:t>"https://www.flaticon.com/free-icons/need" title="Need icons"&gt;Need icons created by Parzival’ 1997 – </a:t>
            </a:r>
            <a:r>
              <a:rPr lang="en-US" dirty="0" err="1"/>
              <a:t>Flaticon</a:t>
            </a:r>
            <a:endParaRPr lang="en-US" dirty="0"/>
          </a:p>
          <a:p>
            <a:r>
              <a:rPr lang="en-US" dirty="0"/>
              <a:t>"https://www.flaticon.com/free-icons/interruption" title="interruption icons"&gt;Interruption icons created by Parzival’ 1997 – </a:t>
            </a:r>
            <a:r>
              <a:rPr lang="en-US" dirty="0" err="1"/>
              <a:t>Flaticon</a:t>
            </a:r>
            <a:endParaRPr lang="en-US" dirty="0"/>
          </a:p>
          <a:p>
            <a:r>
              <a:rPr lang="en-US" dirty="0"/>
              <a:t>"https://www.flaticon.com/free-icons/risk" title="risk icons"&gt;Risk icons created by </a:t>
            </a:r>
            <a:r>
              <a:rPr lang="en-US" dirty="0" err="1"/>
              <a:t>Freepik</a:t>
            </a:r>
            <a:r>
              <a:rPr lang="en-US" dirty="0"/>
              <a:t> - </a:t>
            </a:r>
            <a:r>
              <a:rPr lang="en-US" dirty="0" err="1"/>
              <a:t>Flaticon</a:t>
            </a:r>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5</a:t>
            </a:fld>
            <a:endParaRPr lang="nl-NL"/>
          </a:p>
        </p:txBody>
      </p:sp>
    </p:spTree>
    <p:extLst>
      <p:ext uri="{BB962C8B-B14F-4D97-AF65-F5344CB8AC3E}">
        <p14:creationId xmlns:p14="http://schemas.microsoft.com/office/powerpoint/2010/main" val="293166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zijn terug gegaan naar waar het om draait bij Kruispunten – de conflicten. Dit ligt aan de essentie van wat een kruispunt risicovoller maakt dan een wegvak, het kruisen van andere modaliteiten, massa’s, snelheden en richtingen. </a:t>
            </a:r>
          </a:p>
          <a:p>
            <a:endParaRPr lang="nl-NL" dirty="0"/>
          </a:p>
          <a:p>
            <a:r>
              <a:rPr lang="nl-NL" dirty="0"/>
              <a:t>Focus ligt op het centrale conflictpunt, het midden van een conflictvlak. Hier gebeuren in essentie de ongevallen bij kruisende bewegingen. </a:t>
            </a:r>
          </a:p>
          <a:p>
            <a:r>
              <a:rPr lang="nl-NL" dirty="0"/>
              <a:t>Per rijstrook worden conflictpunten gemaakt voor alles wat diens pad doorkruist naar het beoogde einddoel. Dat geldt per rijstrook, per rijrichting, per modaliteit. </a:t>
            </a:r>
          </a:p>
          <a:p>
            <a:r>
              <a:rPr lang="nl-NL" dirty="0"/>
              <a:t>-----</a:t>
            </a:r>
          </a:p>
          <a:p>
            <a:endParaRPr lang="nl-NL" dirty="0"/>
          </a:p>
          <a:p>
            <a:r>
              <a:rPr lang="nl-NL" dirty="0"/>
              <a:t>Per conflictpunt, worden twee hulppunten opgezet op basis van snelheid op de as van de modaliteit. Een punt voor de ‘hoofdmodaliteit’, en een voor de conflicterende partij. Deze twee punten, samen met het conflictpunt zelf, zorgen ervoor dat het mogelijk wordt om een zichthoek te laten bepalen, of zelfs een </a:t>
            </a:r>
            <a:r>
              <a:rPr lang="nl-NL" dirty="0" err="1"/>
              <a:t>zichtsvak</a:t>
            </a:r>
            <a:r>
              <a:rPr lang="nl-NL" dirty="0"/>
              <a:t>. Dit maakt het tevens combineerbaar met andere bronnen in een later stadium, zoals obstakels.</a:t>
            </a:r>
          </a:p>
          <a:p>
            <a:r>
              <a:rPr lang="nl-NL" dirty="0"/>
              <a:t>Nog onduidelijk of we deze paren zien in beide richtingen apart, of dat deze paren samen gevoegd worden. Zo ver zijn we nog niet met onze uitwerking. </a:t>
            </a:r>
          </a:p>
          <a:p>
            <a:endParaRPr lang="nl-NL" dirty="0"/>
          </a:p>
          <a:p>
            <a:r>
              <a:rPr lang="nl-NL" dirty="0"/>
              <a:t>Het is in theorie makkelijk </a:t>
            </a:r>
            <a:r>
              <a:rPr lang="nl-NL" dirty="0" err="1"/>
              <a:t>inwinbaar</a:t>
            </a:r>
            <a:r>
              <a:rPr lang="nl-NL" dirty="0"/>
              <a:t>, geen behoefte aan specifieke kennis over alle kruispunten </a:t>
            </a:r>
            <a:r>
              <a:rPr lang="nl-NL" dirty="0" err="1"/>
              <a:t>tbv</a:t>
            </a:r>
            <a:r>
              <a:rPr lang="nl-NL" dirty="0"/>
              <a:t> vormgeving, dit zit enigszins ingebakken in de methodiek van inwinnen. Omdat ook werkelijke data wordt ingewonnen, kan deze gebruikt blijven worden bij het wijzigen van de richtlijnen voor de inrichting. Het onafhankelijk maken van dergelijke richtlijnen zorgt voor de langdurigheid van de data. </a:t>
            </a:r>
          </a:p>
          <a:p>
            <a:r>
              <a:rPr lang="nl-NL" dirty="0"/>
              <a:t>Praktische inwinbaarheid zit nog in de verkenningsfase, beeldherkenning, AI, controleerbaarheid. Evenals de bijbehorende kosten voor </a:t>
            </a:r>
            <a:r>
              <a:rPr lang="nl-NL" dirty="0" err="1"/>
              <a:t>initiele</a:t>
            </a:r>
            <a:r>
              <a:rPr lang="nl-NL" dirty="0"/>
              <a:t> inwinning alsmede beheer langdurig. Laatste valt waarschijnlijk mee, want kruispunten veranderen meestal niet om het jaar.</a:t>
            </a:r>
          </a:p>
          <a:p>
            <a:endParaRPr lang="nl-NL" dirty="0"/>
          </a:p>
          <a:p>
            <a:r>
              <a:rPr lang="nl-NL" dirty="0"/>
              <a:t>Bron Pictogram:</a:t>
            </a:r>
          </a:p>
          <a:p>
            <a:r>
              <a:rPr lang="en-US" dirty="0"/>
              <a:t>"https://www.flaticon.com/free-icons/music-player" title="music player icons"&gt;Music player icons created by </a:t>
            </a:r>
            <a:r>
              <a:rPr lang="en-US" dirty="0" err="1"/>
              <a:t>Freepik</a:t>
            </a:r>
            <a:r>
              <a:rPr lang="en-US" dirty="0"/>
              <a:t> – </a:t>
            </a:r>
            <a:r>
              <a:rPr lang="en-US" dirty="0" err="1"/>
              <a:t>Flaticon</a:t>
            </a:r>
            <a:endParaRPr lang="en-US" dirty="0"/>
          </a:p>
          <a:p>
            <a:r>
              <a:rPr lang="en-US" dirty="0"/>
              <a:t>"https://www.flaticon.com/free-icons/integration" title="integration icons"&gt;Integration icons created by </a:t>
            </a:r>
            <a:r>
              <a:rPr lang="en-US" dirty="0" err="1"/>
              <a:t>zero_wing</a:t>
            </a:r>
            <a:r>
              <a:rPr lang="en-US" dirty="0"/>
              <a:t> – </a:t>
            </a:r>
            <a:r>
              <a:rPr lang="en-US" dirty="0" err="1"/>
              <a:t>Flaticon</a:t>
            </a:r>
            <a:endParaRPr lang="en-US" dirty="0"/>
          </a:p>
          <a:p>
            <a:r>
              <a:rPr lang="en-US" dirty="0"/>
              <a:t>"https://www.flaticon.com/free-icons/technology" title="technology icons"&gt;Technology icons created by </a:t>
            </a:r>
            <a:r>
              <a:rPr lang="en-US" dirty="0" err="1"/>
              <a:t>Freepik</a:t>
            </a:r>
            <a:r>
              <a:rPr lang="en-US" dirty="0"/>
              <a:t> - </a:t>
            </a:r>
            <a:r>
              <a:rPr lang="en-US" dirty="0" err="1"/>
              <a:t>Flaticon</a:t>
            </a:r>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6</a:t>
            </a:fld>
            <a:endParaRPr lang="nl-NL"/>
          </a:p>
        </p:txBody>
      </p:sp>
    </p:spTree>
    <p:extLst>
      <p:ext uri="{BB962C8B-B14F-4D97-AF65-F5344CB8AC3E}">
        <p14:creationId xmlns:p14="http://schemas.microsoft.com/office/powerpoint/2010/main" val="207809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conflictpunt, worden twee hulppunten opgezet op basis van snelheid op de as van de modaliteit. Een punt voor de ‘hoofdmodaliteit’, en een voor de conflicterende partij. Deze twee punten, samen met het conflictpunt zelf, zorgen ervoor dat het mogelijk wordt om een zichthoek te laten bepalen, of zelfs een </a:t>
            </a:r>
            <a:r>
              <a:rPr lang="nl-NL" dirty="0" err="1"/>
              <a:t>zichtsvak</a:t>
            </a:r>
            <a:r>
              <a:rPr lang="nl-NL" dirty="0"/>
              <a:t>. Dit maakt het tevens combineerbaar met andere bronnen in een later stadium, zoals obstakels.</a:t>
            </a:r>
          </a:p>
          <a:p>
            <a:r>
              <a:rPr lang="nl-NL" dirty="0"/>
              <a:t>Nog onduidelijk of we deze paren zien in beide richtingen apart, of dat deze paren samen gevoegd worden. Zo ver zijn we nog niet met onze uitwerking. </a:t>
            </a:r>
          </a:p>
          <a:p>
            <a:endParaRPr lang="nl-NL" dirty="0"/>
          </a:p>
          <a:p>
            <a:r>
              <a:rPr lang="nl-NL" dirty="0"/>
              <a:t>Het is in theorie makkelijk </a:t>
            </a:r>
            <a:r>
              <a:rPr lang="nl-NL" dirty="0" err="1"/>
              <a:t>inwinbaar</a:t>
            </a:r>
            <a:r>
              <a:rPr lang="nl-NL" dirty="0"/>
              <a:t>, geen behoefte aan specifieke kennis over alle kruispunten </a:t>
            </a:r>
            <a:r>
              <a:rPr lang="nl-NL" dirty="0" err="1"/>
              <a:t>tbv</a:t>
            </a:r>
            <a:r>
              <a:rPr lang="nl-NL" dirty="0"/>
              <a:t> vormgeving, dit zit enigszins ingebakken in de methodiek van inwinnen. Omdat ook werkelijke data wordt ingewonnen, kan deze gebruikt blijven worden bij het wijzigen van de richtlijnen voor de inrichting. Het onafhankelijk maken van dergelijke richtlijnen zorgt voor de langdurigheid van de data. </a:t>
            </a:r>
          </a:p>
          <a:p>
            <a:r>
              <a:rPr lang="nl-NL" dirty="0"/>
              <a:t>Praktische inwinbaarheid zit nog in de verkenningsfase, beeldherkenning, AI, controleerbaarheid. Evenals de bijbehorende kosten voor </a:t>
            </a:r>
            <a:r>
              <a:rPr lang="nl-NL" dirty="0" err="1"/>
              <a:t>initiele</a:t>
            </a:r>
            <a:r>
              <a:rPr lang="nl-NL" dirty="0"/>
              <a:t> inwinning alsmede beheer langdurig. Laatste valt waarschijnlijk mee, want kruispunten veranderen meestal niet om het jaar.</a:t>
            </a:r>
          </a:p>
          <a:p>
            <a:endParaRPr lang="nl-NL" dirty="0"/>
          </a:p>
          <a:p>
            <a:r>
              <a:rPr lang="nl-NL" dirty="0"/>
              <a:t>Bron Pictogram:</a:t>
            </a:r>
          </a:p>
          <a:p>
            <a:r>
              <a:rPr lang="en-US" dirty="0"/>
              <a:t>"https://www.flaticon.com/free-icons/music-player" title="music player icons"&gt;Music player icons created by </a:t>
            </a:r>
            <a:r>
              <a:rPr lang="en-US" dirty="0" err="1"/>
              <a:t>Freepik</a:t>
            </a:r>
            <a:r>
              <a:rPr lang="en-US" dirty="0"/>
              <a:t> – </a:t>
            </a:r>
            <a:r>
              <a:rPr lang="en-US" dirty="0" err="1"/>
              <a:t>Flaticon</a:t>
            </a:r>
            <a:endParaRPr lang="en-US" dirty="0"/>
          </a:p>
          <a:p>
            <a:r>
              <a:rPr lang="en-US" dirty="0"/>
              <a:t>"https://www.flaticon.com/free-icons/integration" title="integration icons"&gt;Integration icons created by </a:t>
            </a:r>
            <a:r>
              <a:rPr lang="en-US" dirty="0" err="1"/>
              <a:t>zero_wing</a:t>
            </a:r>
            <a:r>
              <a:rPr lang="en-US" dirty="0"/>
              <a:t> – </a:t>
            </a:r>
            <a:r>
              <a:rPr lang="en-US" dirty="0" err="1"/>
              <a:t>Flaticon</a:t>
            </a:r>
            <a:endParaRPr lang="en-US" dirty="0"/>
          </a:p>
          <a:p>
            <a:r>
              <a:rPr lang="en-US" dirty="0"/>
              <a:t>"https://www.flaticon.com/free-icons/technology" title="technology icons"&gt;Technology icons created by </a:t>
            </a:r>
            <a:r>
              <a:rPr lang="en-US" dirty="0" err="1"/>
              <a:t>Freepik</a:t>
            </a:r>
            <a:r>
              <a:rPr lang="en-US" dirty="0"/>
              <a:t> - </a:t>
            </a:r>
            <a:r>
              <a:rPr lang="en-US" dirty="0" err="1"/>
              <a:t>Flaticon</a:t>
            </a:r>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7</a:t>
            </a:fld>
            <a:endParaRPr lang="nl-NL"/>
          </a:p>
        </p:txBody>
      </p:sp>
    </p:spTree>
    <p:extLst>
      <p:ext uri="{BB962C8B-B14F-4D97-AF65-F5344CB8AC3E}">
        <p14:creationId xmlns:p14="http://schemas.microsoft.com/office/powerpoint/2010/main" val="140499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conflictpunt, worden twee hulppunten opgezet op basis van snelheid op de as van de modaliteit. Een punt voor de ‘hoofdmodaliteit’, en een voor de conflicterende partij. Deze twee punten, samen met het conflictpunt zelf, zorgen ervoor dat het mogelijk wordt om een zichthoek te laten bepalen, of zelfs een </a:t>
            </a:r>
            <a:r>
              <a:rPr lang="nl-NL" dirty="0" err="1"/>
              <a:t>zichtsvak</a:t>
            </a:r>
            <a:r>
              <a:rPr lang="nl-NL" dirty="0"/>
              <a:t>. Dit maakt het tevens combineerbaar met andere bronnen in een later stadium, zoals obstakels.</a:t>
            </a:r>
          </a:p>
          <a:p>
            <a:r>
              <a:rPr lang="nl-NL" dirty="0"/>
              <a:t>Nog onduidelijk of we deze paren zien in beide richtingen apart, of dat deze paren samen gevoegd worden. Zo ver zijn we nog niet met onze uitwerking. </a:t>
            </a:r>
          </a:p>
          <a:p>
            <a:endParaRPr lang="nl-NL" dirty="0"/>
          </a:p>
          <a:p>
            <a:r>
              <a:rPr lang="nl-NL" dirty="0"/>
              <a:t>Het is in theorie makkelijk </a:t>
            </a:r>
            <a:r>
              <a:rPr lang="nl-NL" dirty="0" err="1"/>
              <a:t>inwinbaar</a:t>
            </a:r>
            <a:r>
              <a:rPr lang="nl-NL" dirty="0"/>
              <a:t>, geen behoefte aan specifieke kennis over alle kruispunten </a:t>
            </a:r>
            <a:r>
              <a:rPr lang="nl-NL" dirty="0" err="1"/>
              <a:t>tbv</a:t>
            </a:r>
            <a:r>
              <a:rPr lang="nl-NL" dirty="0"/>
              <a:t> vormgeving, dit zit enigszins ingebakken in de methodiek van inwinnen. Omdat ook werkelijke data wordt ingewonnen, kan deze gebruikt blijven worden bij het wijzigen van de richtlijnen voor de inrichting. Het onafhankelijk maken van dergelijke richtlijnen zorgt voor de langdurigheid van de data. </a:t>
            </a:r>
          </a:p>
          <a:p>
            <a:r>
              <a:rPr lang="nl-NL" dirty="0"/>
              <a:t>Praktische inwinbaarheid zit nog in de verkenningsfase, beeldherkenning, AI, controleerbaarheid. Evenals de bijbehorende kosten voor </a:t>
            </a:r>
            <a:r>
              <a:rPr lang="nl-NL" dirty="0" err="1"/>
              <a:t>initiele</a:t>
            </a:r>
            <a:r>
              <a:rPr lang="nl-NL" dirty="0"/>
              <a:t> inwinning alsmede beheer langdurig. Laatste valt waarschijnlijk mee, want kruispunten veranderen meestal niet om het jaar.</a:t>
            </a:r>
          </a:p>
          <a:p>
            <a:endParaRPr lang="nl-NL" dirty="0"/>
          </a:p>
          <a:p>
            <a:r>
              <a:rPr lang="nl-NL" dirty="0"/>
              <a:t>Bron Pictogram:</a:t>
            </a:r>
          </a:p>
          <a:p>
            <a:r>
              <a:rPr lang="en-US" dirty="0"/>
              <a:t>"https://www.flaticon.com/free-icons/music-player" title="music player icons"&gt;Music player icons created by </a:t>
            </a:r>
            <a:r>
              <a:rPr lang="en-US" dirty="0" err="1"/>
              <a:t>Freepik</a:t>
            </a:r>
            <a:r>
              <a:rPr lang="en-US" dirty="0"/>
              <a:t> – </a:t>
            </a:r>
            <a:r>
              <a:rPr lang="en-US" dirty="0" err="1"/>
              <a:t>Flaticon</a:t>
            </a:r>
            <a:endParaRPr lang="en-US" dirty="0"/>
          </a:p>
          <a:p>
            <a:r>
              <a:rPr lang="en-US" dirty="0"/>
              <a:t>"https://www.flaticon.com/free-icons/integration" title="integration icons"&gt;Integration icons created by </a:t>
            </a:r>
            <a:r>
              <a:rPr lang="en-US" dirty="0" err="1"/>
              <a:t>zero_wing</a:t>
            </a:r>
            <a:r>
              <a:rPr lang="en-US" dirty="0"/>
              <a:t> – </a:t>
            </a:r>
            <a:r>
              <a:rPr lang="en-US" dirty="0" err="1"/>
              <a:t>Flaticon</a:t>
            </a:r>
            <a:endParaRPr lang="en-US" dirty="0"/>
          </a:p>
          <a:p>
            <a:r>
              <a:rPr lang="en-US" dirty="0"/>
              <a:t>"https://www.flaticon.com/free-icons/technology" title="technology icons"&gt;Technology icons created by </a:t>
            </a:r>
            <a:r>
              <a:rPr lang="en-US" dirty="0" err="1"/>
              <a:t>Freepik</a:t>
            </a:r>
            <a:r>
              <a:rPr lang="en-US" dirty="0"/>
              <a:t> - </a:t>
            </a:r>
            <a:r>
              <a:rPr lang="en-US" dirty="0" err="1"/>
              <a:t>Flaticon</a:t>
            </a:r>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8</a:t>
            </a:fld>
            <a:endParaRPr lang="nl-NL"/>
          </a:p>
        </p:txBody>
      </p:sp>
    </p:spTree>
    <p:extLst>
      <p:ext uri="{BB962C8B-B14F-4D97-AF65-F5344CB8AC3E}">
        <p14:creationId xmlns:p14="http://schemas.microsoft.com/office/powerpoint/2010/main" val="84823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Het is in theorie makkelijk </a:t>
            </a:r>
            <a:r>
              <a:rPr lang="nl-NL" dirty="0" err="1"/>
              <a:t>inwinbaar</a:t>
            </a:r>
            <a:r>
              <a:rPr lang="nl-NL" dirty="0"/>
              <a:t>, geen behoefte aan specifieke kennis over alle kruispunten </a:t>
            </a:r>
            <a:r>
              <a:rPr lang="nl-NL" dirty="0" err="1"/>
              <a:t>tbv</a:t>
            </a:r>
            <a:r>
              <a:rPr lang="nl-NL" dirty="0"/>
              <a:t> vormgeving, dit zit enigszins ingebakken in de methodiek van inwinnen. Omdat ook werkelijke data wordt ingewonnen, kan deze gebruikt blijven worden bij het wijzigen van de richtlijnen voor de inrichting. Het onafhankelijk maken van dergelijke richtlijnen zorgt voor de langdurigheid van de data. </a:t>
            </a:r>
          </a:p>
          <a:p>
            <a:r>
              <a:rPr lang="nl-NL" dirty="0"/>
              <a:t>----</a:t>
            </a:r>
          </a:p>
          <a:p>
            <a:endParaRPr lang="nl-NL" dirty="0"/>
          </a:p>
          <a:p>
            <a:r>
              <a:rPr lang="nl-NL" dirty="0"/>
              <a:t>Praktische inwinbaarheid zit nog in de verkenningsfase, beeldherkenning, AI, controleerbaarheid. Evenals de bijbehorende kosten voor </a:t>
            </a:r>
            <a:r>
              <a:rPr lang="nl-NL" dirty="0" err="1"/>
              <a:t>initiele</a:t>
            </a:r>
            <a:r>
              <a:rPr lang="nl-NL" dirty="0"/>
              <a:t> inwinning alsmede beheer langdurig. Laatste valt waarschijnlijk mee, want kruispunten veranderen meestal niet om het jaar.</a:t>
            </a:r>
          </a:p>
          <a:p>
            <a:endParaRPr lang="nl-NL" dirty="0"/>
          </a:p>
          <a:p>
            <a:r>
              <a:rPr lang="nl-NL" dirty="0"/>
              <a:t>Bron Pictogram:</a:t>
            </a:r>
          </a:p>
          <a:p>
            <a:r>
              <a:rPr lang="en-US" dirty="0"/>
              <a:t>"https://www.flaticon.com/free-icons/music-player" title="music player icons"&gt;Music player icons created by </a:t>
            </a:r>
            <a:r>
              <a:rPr lang="en-US" dirty="0" err="1"/>
              <a:t>Freepik</a:t>
            </a:r>
            <a:r>
              <a:rPr lang="en-US" dirty="0"/>
              <a:t> – </a:t>
            </a:r>
            <a:r>
              <a:rPr lang="en-US" dirty="0" err="1"/>
              <a:t>Flaticon</a:t>
            </a:r>
            <a:endParaRPr lang="en-US" dirty="0"/>
          </a:p>
          <a:p>
            <a:r>
              <a:rPr lang="en-US" dirty="0"/>
              <a:t>"https://www.flaticon.com/free-icons/integration" title="integration icons"&gt;Integration icons created by </a:t>
            </a:r>
            <a:r>
              <a:rPr lang="en-US" dirty="0" err="1"/>
              <a:t>zero_wing</a:t>
            </a:r>
            <a:r>
              <a:rPr lang="en-US" dirty="0"/>
              <a:t> – </a:t>
            </a:r>
            <a:r>
              <a:rPr lang="en-US" dirty="0" err="1"/>
              <a:t>Flaticon</a:t>
            </a:r>
            <a:endParaRPr lang="en-US" dirty="0"/>
          </a:p>
          <a:p>
            <a:r>
              <a:rPr lang="en-US" dirty="0"/>
              <a:t>"https://www.flaticon.com/free-icons/technology" title="technology icons"&gt;Technology icons created by </a:t>
            </a:r>
            <a:r>
              <a:rPr lang="en-US" dirty="0" err="1"/>
              <a:t>Freepik</a:t>
            </a:r>
            <a:r>
              <a:rPr lang="en-US" dirty="0"/>
              <a:t> - </a:t>
            </a:r>
            <a:r>
              <a:rPr lang="en-US" dirty="0" err="1"/>
              <a:t>Flaticon</a:t>
            </a:r>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9</a:t>
            </a:fld>
            <a:endParaRPr lang="nl-NL"/>
          </a:p>
        </p:txBody>
      </p:sp>
    </p:spTree>
    <p:extLst>
      <p:ext uri="{BB962C8B-B14F-4D97-AF65-F5344CB8AC3E}">
        <p14:creationId xmlns:p14="http://schemas.microsoft.com/office/powerpoint/2010/main" val="181350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in theorie makkelijk </a:t>
            </a:r>
            <a:r>
              <a:rPr lang="nl-NL" dirty="0" err="1"/>
              <a:t>inwinbaar</a:t>
            </a:r>
            <a:r>
              <a:rPr lang="nl-NL" dirty="0"/>
              <a:t>, geen behoefte aan specifieke kennis over alle kruispunten </a:t>
            </a:r>
            <a:r>
              <a:rPr lang="nl-NL" dirty="0" err="1"/>
              <a:t>tbv</a:t>
            </a:r>
            <a:r>
              <a:rPr lang="nl-NL" dirty="0"/>
              <a:t> vormgeving, dit zit enigszins ingebakken in de methodiek van inwinnen. Omdat ook werkelijke data wordt ingewonnen, kan deze gebruikt blijven worden bij het wijzigen van de richtlijnen voor de inrichting. Het onafhankelijk maken van dergelijke richtlijnen zorgt voor de langdurigheid van de data. </a:t>
            </a:r>
          </a:p>
          <a:p>
            <a:endParaRPr lang="nl-NL" dirty="0"/>
          </a:p>
          <a:p>
            <a:r>
              <a:rPr lang="nl-NL" dirty="0"/>
              <a:t>----</a:t>
            </a:r>
          </a:p>
          <a:p>
            <a:r>
              <a:rPr lang="nl-NL" dirty="0"/>
              <a:t>Praktische inwinbaarheid zit nog in de verkenningsfase, beeldherkenning, AI, controleerbaarheid. Evenals de bijbehorende kosten voor </a:t>
            </a:r>
            <a:r>
              <a:rPr lang="nl-NL" dirty="0" err="1"/>
              <a:t>initiele</a:t>
            </a:r>
            <a:r>
              <a:rPr lang="nl-NL" dirty="0"/>
              <a:t> inwinning alsmede beheer langdurig. Laatste valt waarschijnlijk mee, want kruispunten veranderen meestal niet om het jaar.</a:t>
            </a:r>
          </a:p>
          <a:p>
            <a:endParaRPr lang="nl-NL" dirty="0"/>
          </a:p>
          <a:p>
            <a:r>
              <a:rPr lang="nl-NL" dirty="0"/>
              <a:t>Bron Pictogram:</a:t>
            </a:r>
          </a:p>
          <a:p>
            <a:r>
              <a:rPr lang="en-US" dirty="0"/>
              <a:t>"https://www.flaticon.com/free-icons/music-player" title="music player icons"&gt;Music player icons created by </a:t>
            </a:r>
            <a:r>
              <a:rPr lang="en-US" dirty="0" err="1"/>
              <a:t>Freepik</a:t>
            </a:r>
            <a:r>
              <a:rPr lang="en-US" dirty="0"/>
              <a:t> – </a:t>
            </a:r>
            <a:r>
              <a:rPr lang="en-US" dirty="0" err="1"/>
              <a:t>Flaticon</a:t>
            </a:r>
            <a:endParaRPr lang="en-US" dirty="0"/>
          </a:p>
          <a:p>
            <a:r>
              <a:rPr lang="en-US" dirty="0"/>
              <a:t>"https://www.flaticon.com/free-icons/integration" title="integration icons"&gt;Integration icons created by </a:t>
            </a:r>
            <a:r>
              <a:rPr lang="en-US" dirty="0" err="1"/>
              <a:t>zero_wing</a:t>
            </a:r>
            <a:r>
              <a:rPr lang="en-US" dirty="0"/>
              <a:t> – </a:t>
            </a:r>
            <a:r>
              <a:rPr lang="en-US" dirty="0" err="1"/>
              <a:t>Flaticon</a:t>
            </a:r>
            <a:endParaRPr lang="en-US" dirty="0"/>
          </a:p>
          <a:p>
            <a:r>
              <a:rPr lang="en-US" dirty="0"/>
              <a:t>"https://www.flaticon.com/free-icons/technology" title="technology icons"&gt;Technology icons created by </a:t>
            </a:r>
            <a:r>
              <a:rPr lang="en-US" dirty="0" err="1"/>
              <a:t>Freepik</a:t>
            </a:r>
            <a:r>
              <a:rPr lang="en-US" dirty="0"/>
              <a:t> - </a:t>
            </a:r>
            <a:r>
              <a:rPr lang="en-US" dirty="0" err="1"/>
              <a:t>Flaticon</a:t>
            </a:r>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10</a:t>
            </a:fld>
            <a:endParaRPr lang="nl-NL"/>
          </a:p>
        </p:txBody>
      </p:sp>
    </p:spTree>
    <p:extLst>
      <p:ext uri="{BB962C8B-B14F-4D97-AF65-F5344CB8AC3E}">
        <p14:creationId xmlns:p14="http://schemas.microsoft.com/office/powerpoint/2010/main" val="11951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zijn terug gegaan naar waar het om draait bij Kruispunten – de conflicten. Dit ligt aan de essentie van wat een kruispunt risicovoller maakt dan een wegvak, het kruisen van andere modaliteiten, massa’s, snelheden en richtingen. </a:t>
            </a:r>
          </a:p>
          <a:p>
            <a:endParaRPr lang="nl-NL" dirty="0"/>
          </a:p>
          <a:p>
            <a:r>
              <a:rPr lang="nl-NL" dirty="0"/>
              <a:t>Focus ligt op het centrale conflictpunt, het midden van een conflictvlak. Hier gebeuren in essentie de ongevallen bij kruisende bewegingen. </a:t>
            </a:r>
          </a:p>
          <a:p>
            <a:r>
              <a:rPr lang="nl-NL" dirty="0"/>
              <a:t>Per rijstrook worden conflictpunten gemaakt voor alles wat diens pad doorkruist naar het beoogde einddoel. Dat geldt per rijstrook, per rijrichting, per modaliteit. </a:t>
            </a:r>
          </a:p>
          <a:p>
            <a:endParaRPr lang="nl-NL" dirty="0"/>
          </a:p>
          <a:p>
            <a:r>
              <a:rPr lang="nl-NL" dirty="0"/>
              <a:t>Per conflictpunt, worden twee hulppunten opgezet op basis van snelheid op de as van de modaliteit. Een punt voor de ‘hoofdmodaliteit’, en een voor de conflicterende partij. Deze twee punten, samen met het conflictpunt zelf, zorgen ervoor dat het mogelijk wordt om een zichthoek te laten bepalen, of zelfs een </a:t>
            </a:r>
            <a:r>
              <a:rPr lang="nl-NL" dirty="0" err="1"/>
              <a:t>zichtsvak</a:t>
            </a:r>
            <a:r>
              <a:rPr lang="nl-NL" dirty="0"/>
              <a:t>. Dit maakt het tevens combineerbaar met andere bronnen in een later stadium, zoals obstakels.</a:t>
            </a:r>
          </a:p>
          <a:p>
            <a:r>
              <a:rPr lang="nl-NL" dirty="0"/>
              <a:t>Nog onduidelijk of we deze paren zien in beide richtingen apart, of dat deze paren samen gevoegd worden. Zo ver zijn we nog niet met onze uitwerking. </a:t>
            </a:r>
          </a:p>
          <a:p>
            <a:endParaRPr lang="nl-NL" dirty="0"/>
          </a:p>
          <a:p>
            <a:r>
              <a:rPr lang="nl-NL" dirty="0"/>
              <a:t>Het is in theorie makkelijk </a:t>
            </a:r>
            <a:r>
              <a:rPr lang="nl-NL" dirty="0" err="1"/>
              <a:t>inwinbaar</a:t>
            </a:r>
            <a:r>
              <a:rPr lang="nl-NL" dirty="0"/>
              <a:t>, geen behoefte aan specifieke kennis over alle kruispunten </a:t>
            </a:r>
            <a:r>
              <a:rPr lang="nl-NL" dirty="0" err="1"/>
              <a:t>tbv</a:t>
            </a:r>
            <a:r>
              <a:rPr lang="nl-NL" dirty="0"/>
              <a:t> vormgeving, dit zit enigszins ingebakken in de methodiek van inwinnen. Omdat ook werkelijke data wordt ingewonnen, kan deze gebruikt blijven worden bij het wijzigen van de richtlijnen voor de inrichting. Het onafhankelijk maken van dergelijke richtlijnen zorgt voor de langdurigheid van de data. </a:t>
            </a:r>
          </a:p>
          <a:p>
            <a:r>
              <a:rPr lang="nl-NL" dirty="0"/>
              <a:t>Praktische inwinbaarheid zit nog in de verkenningsfase, beeldherkenning, AI, controleerbaarheid. Evenals de bijbehorende kosten voor </a:t>
            </a:r>
            <a:r>
              <a:rPr lang="nl-NL" dirty="0" err="1"/>
              <a:t>initiele</a:t>
            </a:r>
            <a:r>
              <a:rPr lang="nl-NL" dirty="0"/>
              <a:t> inwinning alsmede beheer langdurig. Laatste valt waarschijnlijk mee, want kruispunten veranderen meestal niet om het jaar.</a:t>
            </a:r>
          </a:p>
          <a:p>
            <a:endParaRPr lang="nl-NL" dirty="0"/>
          </a:p>
          <a:p>
            <a:r>
              <a:rPr lang="nl-NL" dirty="0"/>
              <a:t>Bron Pictogram:</a:t>
            </a:r>
          </a:p>
          <a:p>
            <a:r>
              <a:rPr lang="en-US" dirty="0"/>
              <a:t>"https://www.flaticon.com/free-icons/music-player" title="music player icons"&gt;Music player icons created by </a:t>
            </a:r>
            <a:r>
              <a:rPr lang="en-US" dirty="0" err="1"/>
              <a:t>Freepik</a:t>
            </a:r>
            <a:r>
              <a:rPr lang="en-US" dirty="0"/>
              <a:t> – </a:t>
            </a:r>
            <a:r>
              <a:rPr lang="en-US" dirty="0" err="1"/>
              <a:t>Flaticon</a:t>
            </a:r>
            <a:endParaRPr lang="en-US" dirty="0"/>
          </a:p>
          <a:p>
            <a:r>
              <a:rPr lang="en-US" dirty="0"/>
              <a:t>"https://www.flaticon.com/free-icons/integration" title="integration icons"&gt;Integration icons created by </a:t>
            </a:r>
            <a:r>
              <a:rPr lang="en-US" dirty="0" err="1"/>
              <a:t>zero_wing</a:t>
            </a:r>
            <a:r>
              <a:rPr lang="en-US" dirty="0"/>
              <a:t> – </a:t>
            </a:r>
            <a:r>
              <a:rPr lang="en-US" dirty="0" err="1"/>
              <a:t>Flaticon</a:t>
            </a:r>
            <a:endParaRPr lang="en-US" dirty="0"/>
          </a:p>
          <a:p>
            <a:r>
              <a:rPr lang="en-US" dirty="0"/>
              <a:t>"https://www.flaticon.com/free-icons/technology" title="technology icons"&gt;Technology icons created by </a:t>
            </a:r>
            <a:r>
              <a:rPr lang="en-US" dirty="0" err="1"/>
              <a:t>Freepik</a:t>
            </a:r>
            <a:r>
              <a:rPr lang="en-US" dirty="0"/>
              <a:t> - </a:t>
            </a:r>
            <a:r>
              <a:rPr lang="en-US" dirty="0" err="1"/>
              <a:t>Flaticon</a:t>
            </a:r>
            <a:endParaRPr lang="nl-NL" dirty="0"/>
          </a:p>
        </p:txBody>
      </p:sp>
      <p:sp>
        <p:nvSpPr>
          <p:cNvPr id="4" name="Tijdelijke aanduiding voor dianummer 3"/>
          <p:cNvSpPr>
            <a:spLocks noGrp="1"/>
          </p:cNvSpPr>
          <p:nvPr>
            <p:ph type="sldNum" sz="quarter" idx="5"/>
          </p:nvPr>
        </p:nvSpPr>
        <p:spPr/>
        <p:txBody>
          <a:bodyPr/>
          <a:lstStyle/>
          <a:p>
            <a:fld id="{3B4B4A6B-6291-4CA9-9C91-0348EA4D5A0A}" type="slidenum">
              <a:rPr lang="nl-NL" smtClean="0"/>
              <a:t>11</a:t>
            </a:fld>
            <a:endParaRPr lang="nl-NL"/>
          </a:p>
        </p:txBody>
      </p:sp>
    </p:spTree>
    <p:extLst>
      <p:ext uri="{BB962C8B-B14F-4D97-AF65-F5344CB8AC3E}">
        <p14:creationId xmlns:p14="http://schemas.microsoft.com/office/powerpoint/2010/main" val="255986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946D1-0D54-BE31-9A4F-0F32BD18863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26F4949-2CD8-A58B-7B69-E6C6DD360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8DE9800-991A-0262-41A9-D41ECB288143}"/>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B40B4EFB-C044-A507-D7EE-7AEBE5D3DD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74CBDC-8930-7479-DE6C-654407DA5DEF}"/>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399055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6AF2E-60CC-A4CC-0071-CB57240CDF9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07A00A9-4168-58B2-72AD-35B104D6EAB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F1DD058-5BE2-4251-914E-88C914F29A34}"/>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E52FD1FA-2903-02D7-40E2-6839DEBEA2E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99E99D-8C28-D7F4-1145-AFF170A73CB0}"/>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426015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A45413A-2738-5325-FB8D-CD3547BB21D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8A62252-07F0-2B82-8549-6F6F09F1F91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3F424F-6877-55FA-4E78-1AC0E4933AD2}"/>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9F308928-833F-58EE-9E69-1225E49FE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236B45-642D-18BC-A145-160B2B5B2941}"/>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2206404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70"/>
            <a:ext cx="12196267" cy="6860679"/>
          </a:xfrm>
          <a:prstGeom prst="rect">
            <a:avLst/>
          </a:prstGeom>
        </p:spPr>
      </p:pic>
      <p:sp>
        <p:nvSpPr>
          <p:cNvPr id="6" name="Titel 1"/>
          <p:cNvSpPr>
            <a:spLocks noGrp="1"/>
          </p:cNvSpPr>
          <p:nvPr>
            <p:ph type="ctrTitle"/>
          </p:nvPr>
        </p:nvSpPr>
        <p:spPr>
          <a:xfrm>
            <a:off x="19585" y="4897527"/>
            <a:ext cx="10441228" cy="461716"/>
          </a:xfrm>
        </p:spPr>
        <p:txBody>
          <a:bodyPr lIns="252000" tIns="0" rIns="0" bIns="0" anchor="b" anchorCtr="0"/>
          <a:lstStyle>
            <a:lvl1pPr algn="l">
              <a:defRPr sz="2250" b="1">
                <a:solidFill>
                  <a:schemeClr val="tx1">
                    <a:lumMod val="95000"/>
                    <a:lumOff val="5000"/>
                  </a:schemeClr>
                </a:solidFill>
              </a:defRPr>
            </a:lvl1pPr>
          </a:lstStyle>
          <a:p>
            <a:r>
              <a:rPr lang="nl-NL"/>
              <a:t>Klik om de stijl te bewerken</a:t>
            </a:r>
          </a:p>
        </p:txBody>
      </p:sp>
      <p:sp>
        <p:nvSpPr>
          <p:cNvPr id="7" name="Subtitel 2"/>
          <p:cNvSpPr>
            <a:spLocks noGrp="1"/>
          </p:cNvSpPr>
          <p:nvPr>
            <p:ph type="subTitle" idx="1"/>
          </p:nvPr>
        </p:nvSpPr>
        <p:spPr>
          <a:xfrm>
            <a:off x="19585" y="5371696"/>
            <a:ext cx="10441228" cy="437158"/>
          </a:xfrm>
        </p:spPr>
        <p:txBody>
          <a:bodyPr lIns="252000" tIns="0" rIns="0" bIns="0" anchor="t" anchorCtr="0"/>
          <a:lstStyle>
            <a:lvl1pPr marL="0" indent="0" algn="l">
              <a:buNone/>
              <a:defRPr sz="2250">
                <a:solidFill>
                  <a:srgbClr val="0D0D0D"/>
                </a:solidFill>
              </a:defRPr>
            </a:lvl1pPr>
            <a:lvl2pPr marL="455698" indent="0" algn="ctr">
              <a:buNone/>
              <a:defRPr>
                <a:solidFill>
                  <a:schemeClr val="tx1">
                    <a:tint val="75000"/>
                  </a:schemeClr>
                </a:solidFill>
              </a:defRPr>
            </a:lvl2pPr>
            <a:lvl3pPr marL="911397" indent="0" algn="ctr">
              <a:buNone/>
              <a:defRPr>
                <a:solidFill>
                  <a:schemeClr val="tx1">
                    <a:tint val="75000"/>
                  </a:schemeClr>
                </a:solidFill>
              </a:defRPr>
            </a:lvl3pPr>
            <a:lvl4pPr marL="1367095" indent="0" algn="ctr">
              <a:buNone/>
              <a:defRPr>
                <a:solidFill>
                  <a:schemeClr val="tx1">
                    <a:tint val="75000"/>
                  </a:schemeClr>
                </a:solidFill>
              </a:defRPr>
            </a:lvl4pPr>
            <a:lvl5pPr marL="1822794" indent="0" algn="ctr">
              <a:buNone/>
              <a:defRPr>
                <a:solidFill>
                  <a:schemeClr val="tx1">
                    <a:tint val="75000"/>
                  </a:schemeClr>
                </a:solidFill>
              </a:defRPr>
            </a:lvl5pPr>
            <a:lvl6pPr marL="2278492" indent="0" algn="ctr">
              <a:buNone/>
              <a:defRPr>
                <a:solidFill>
                  <a:schemeClr val="tx1">
                    <a:tint val="75000"/>
                  </a:schemeClr>
                </a:solidFill>
              </a:defRPr>
            </a:lvl6pPr>
            <a:lvl7pPr marL="2734191" indent="0" algn="ctr">
              <a:buNone/>
              <a:defRPr>
                <a:solidFill>
                  <a:schemeClr val="tx1">
                    <a:tint val="75000"/>
                  </a:schemeClr>
                </a:solidFill>
              </a:defRPr>
            </a:lvl7pPr>
            <a:lvl8pPr marL="3189889" indent="0" algn="ctr">
              <a:buNone/>
              <a:defRPr>
                <a:solidFill>
                  <a:schemeClr val="tx1">
                    <a:tint val="75000"/>
                  </a:schemeClr>
                </a:solidFill>
              </a:defRPr>
            </a:lvl8pPr>
            <a:lvl9pPr marL="3645587"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1687905201"/>
      </p:ext>
    </p:extLst>
  </p:cSld>
  <p:clrMapOvr>
    <a:masterClrMapping/>
  </p:clrMapOvr>
  <p:extLst>
    <p:ext uri="{DCECCB84-F9BA-43D5-87BE-67443E8EF086}">
      <p15:sldGuideLst xmlns:p15="http://schemas.microsoft.com/office/powerpoint/2012/main">
        <p15:guide id="1" orient="horz" pos="4387">
          <p15:clr>
            <a:srgbClr val="FBAE40"/>
          </p15:clr>
        </p15:guide>
        <p15:guide id="2" pos="40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solidFill>
                  <a:schemeClr val="tx1"/>
                </a:solidFill>
              </a:defRPr>
            </a:lvl1pPr>
          </a:lstStyle>
          <a:p>
            <a:fld id="{A03D46B4-4648-4F47-B2D6-14C945FDBAED}" type="datetimeFigureOut">
              <a:rPr lang="nl-NL" smtClean="0"/>
              <a:pPr/>
              <a:t>16-11-2023</a:t>
            </a:fld>
            <a:endParaRPr lang="nl-NL"/>
          </a:p>
        </p:txBody>
      </p:sp>
      <p:sp>
        <p:nvSpPr>
          <p:cNvPr id="5" name="Tijdelijke aanduiding voor voettekst 4"/>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p:cNvSpPr>
            <a:spLocks noGrp="1"/>
          </p:cNvSpPr>
          <p:nvPr>
            <p:ph type="sldNum" sz="quarter" idx="12"/>
          </p:nvPr>
        </p:nvSpPr>
        <p:spPr/>
        <p:txBody>
          <a:bodyPr/>
          <a:lstStyle>
            <a:lvl1pPr>
              <a:defRPr>
                <a:solidFill>
                  <a:schemeClr val="tx1"/>
                </a:solidFill>
              </a:defRPr>
            </a:lvl1pPr>
          </a:lstStyle>
          <a:p>
            <a:fld id="{05F35928-A4E2-46A8-97C7-A294D750D0F2}" type="slidenum">
              <a:rPr lang="nl-NL" smtClean="0"/>
              <a:pPr/>
              <a:t>‹nr.›</a:t>
            </a:fld>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52001"/>
            <a:ext cx="2686304" cy="252984"/>
          </a:xfrm>
          <a:prstGeom prst="rect">
            <a:avLst/>
          </a:prstGeom>
        </p:spPr>
      </p:pic>
    </p:spTree>
    <p:extLst>
      <p:ext uri="{BB962C8B-B14F-4D97-AF65-F5344CB8AC3E}">
        <p14:creationId xmlns:p14="http://schemas.microsoft.com/office/powerpoint/2010/main" val="100581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62090-54DC-B741-2E10-0CAC9DF455E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7C171A-62FB-13E1-9967-C78E30A554C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E443D0-24FD-76FF-5A45-5C56F3866698}"/>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F8731157-A21B-94BB-B015-B06EAFF6E4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11273A-141C-8E0B-74A1-4A0800DFDBBC}"/>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14533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FC6A7-D8EB-1ACC-C8DA-99CC78D9448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8556138-606C-EBAA-B957-1DD71540E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84856A8-338C-23AA-0AA9-EFB272EC7121}"/>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D36E39DB-C592-1F3D-C0C2-644C30159D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4105C0-FDC4-BF3F-D0AB-5A06A2BB6EA6}"/>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228956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278B8-8AE4-2DDA-86AC-507E6AD9D5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9457443-B1BF-5BA3-5ECF-936DBDB62B4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6CC4464-ACE1-75B3-3CF2-7B0264057F3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F6EEEDF-1304-EBB5-F352-930F7E8533BA}"/>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6" name="Tijdelijke aanduiding voor voettekst 5">
            <a:extLst>
              <a:ext uri="{FF2B5EF4-FFF2-40B4-BE49-F238E27FC236}">
                <a16:creationId xmlns:a16="http://schemas.microsoft.com/office/drawing/2014/main" id="{A5ACF337-AD2D-F6D8-D646-AEA75FAA94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CD0DF7-509A-314D-99CE-9BD5A81C0107}"/>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177832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5C066-C6DF-6D31-335D-62118A7092D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C570F5E-1DA1-7455-2A57-FA8952151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2B3C555-0D03-B752-B678-08F002B7EA4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CD3DE5E-E09E-7F83-AB43-FFBDEB126C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83E29E1-2AAA-AD5F-5CA4-8E042D81773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5EC51C-ABC4-A2FD-E91D-8FDABA742502}"/>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8" name="Tijdelijke aanduiding voor voettekst 7">
            <a:extLst>
              <a:ext uri="{FF2B5EF4-FFF2-40B4-BE49-F238E27FC236}">
                <a16:creationId xmlns:a16="http://schemas.microsoft.com/office/drawing/2014/main" id="{4AC15A98-2147-E952-2D9B-8B80EAC683D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0CE0FDD-343A-7EE1-C793-4101E156D79C}"/>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223963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26B44-833C-CF27-9D4C-60B56D64F9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204A225-FD2C-6473-02D0-CFCAF1CAAA71}"/>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4" name="Tijdelijke aanduiding voor voettekst 3">
            <a:extLst>
              <a:ext uri="{FF2B5EF4-FFF2-40B4-BE49-F238E27FC236}">
                <a16:creationId xmlns:a16="http://schemas.microsoft.com/office/drawing/2014/main" id="{BC6435FC-419E-6DC0-022B-F62737DE3A5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6E98CCF-BC97-18AD-1055-75171F737CB2}"/>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426516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9349E38-36C2-D4E1-BD5B-15A91973AE04}"/>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3" name="Tijdelijke aanduiding voor voettekst 2">
            <a:extLst>
              <a:ext uri="{FF2B5EF4-FFF2-40B4-BE49-F238E27FC236}">
                <a16:creationId xmlns:a16="http://schemas.microsoft.com/office/drawing/2014/main" id="{B7083397-61F0-F913-99AE-AD772B3DE0C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9666DD3-9E42-9A55-53F4-226EC384DAE2}"/>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124010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129E29-2488-1A5D-1C35-9E2697E4BC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5F0A350-773B-BFBC-89F0-B3E2E4B09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539BFD8-49BF-A9B6-B141-D0DA15310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4E99A9B-65E9-DC6A-99DD-ACDFB05E6EED}"/>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6" name="Tijdelijke aanduiding voor voettekst 5">
            <a:extLst>
              <a:ext uri="{FF2B5EF4-FFF2-40B4-BE49-F238E27FC236}">
                <a16:creationId xmlns:a16="http://schemas.microsoft.com/office/drawing/2014/main" id="{5C4312E4-A924-FDEB-CEEF-721DC61E3F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FED6D7-49EF-8289-E169-789D7B3CE659}"/>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221074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BE3BB-C715-90C9-7D92-AA1F71F236C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98EF3F9-B2F9-0A19-BE30-6077EE353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ECB3CB8-C686-8084-5EAC-FE5F2972F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1E83F47-C9CA-2598-5AF5-6160FC6FC0DF}"/>
              </a:ext>
            </a:extLst>
          </p:cNvPr>
          <p:cNvSpPr>
            <a:spLocks noGrp="1"/>
          </p:cNvSpPr>
          <p:nvPr>
            <p:ph type="dt" sz="half" idx="10"/>
          </p:nvPr>
        </p:nvSpPr>
        <p:spPr/>
        <p:txBody>
          <a:bodyPr/>
          <a:lstStyle/>
          <a:p>
            <a:fld id="{45998640-455D-4B43-A130-B95B4199A198}" type="datetimeFigureOut">
              <a:rPr lang="nl-NL" smtClean="0"/>
              <a:t>16-11-2023</a:t>
            </a:fld>
            <a:endParaRPr lang="nl-NL"/>
          </a:p>
        </p:txBody>
      </p:sp>
      <p:sp>
        <p:nvSpPr>
          <p:cNvPr id="6" name="Tijdelijke aanduiding voor voettekst 5">
            <a:extLst>
              <a:ext uri="{FF2B5EF4-FFF2-40B4-BE49-F238E27FC236}">
                <a16:creationId xmlns:a16="http://schemas.microsoft.com/office/drawing/2014/main" id="{CB12E53A-1259-6DF9-791D-24BD6EBD934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E286F3-81C1-93EF-FCB9-318271EC1FF7}"/>
              </a:ext>
            </a:extLst>
          </p:cNvPr>
          <p:cNvSpPr>
            <a:spLocks noGrp="1"/>
          </p:cNvSpPr>
          <p:nvPr>
            <p:ph type="sldNum" sz="quarter" idx="12"/>
          </p:nvPr>
        </p:nvSpPr>
        <p:spPr/>
        <p:txBody>
          <a:bodyPr/>
          <a:lstStyle/>
          <a:p>
            <a:fld id="{705B5E11-23D8-43BE-8C6D-8805E8873E5F}" type="slidenum">
              <a:rPr lang="nl-NL" smtClean="0"/>
              <a:t>‹nr.›</a:t>
            </a:fld>
            <a:endParaRPr lang="nl-NL"/>
          </a:p>
        </p:txBody>
      </p:sp>
    </p:spTree>
    <p:extLst>
      <p:ext uri="{BB962C8B-B14F-4D97-AF65-F5344CB8AC3E}">
        <p14:creationId xmlns:p14="http://schemas.microsoft.com/office/powerpoint/2010/main" val="237431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F79278-B3FD-3B18-1202-ED5099F4E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0637C7E-21C2-73D7-DAA6-CFBFCC775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D3E8D6-BEEC-8D92-77C3-310E8984B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98640-455D-4B43-A130-B95B4199A198}" type="datetimeFigureOut">
              <a:rPr lang="nl-NL" smtClean="0"/>
              <a:t>16-11-2023</a:t>
            </a:fld>
            <a:endParaRPr lang="nl-NL"/>
          </a:p>
        </p:txBody>
      </p:sp>
      <p:sp>
        <p:nvSpPr>
          <p:cNvPr id="5" name="Tijdelijke aanduiding voor voettekst 4">
            <a:extLst>
              <a:ext uri="{FF2B5EF4-FFF2-40B4-BE49-F238E27FC236}">
                <a16:creationId xmlns:a16="http://schemas.microsoft.com/office/drawing/2014/main" id="{BF8B045B-D750-6FE1-E69E-4032ADB63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00D08D7-A629-46A7-62B3-1347F3D5DF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B5E11-23D8-43BE-8C6D-8805E8873E5F}" type="slidenum">
              <a:rPr lang="nl-NL" smtClean="0"/>
              <a:t>‹nr.›</a:t>
            </a:fld>
            <a:endParaRPr lang="nl-NL"/>
          </a:p>
        </p:txBody>
      </p:sp>
    </p:spTree>
    <p:extLst>
      <p:ext uri="{BB962C8B-B14F-4D97-AF65-F5344CB8AC3E}">
        <p14:creationId xmlns:p14="http://schemas.microsoft.com/office/powerpoint/2010/main" val="346467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38689" y="4897469"/>
            <a:ext cx="7830921" cy="461697"/>
          </a:xfrm>
        </p:spPr>
        <p:txBody>
          <a:bodyPr/>
          <a:lstStyle/>
          <a:p>
            <a:r>
              <a:rPr lang="nl-NL" dirty="0"/>
              <a:t>Kruispunten </a:t>
            </a:r>
            <a:r>
              <a:rPr lang="nl-NL" dirty="0" err="1"/>
              <a:t>datainwinning</a:t>
            </a:r>
            <a:r>
              <a:rPr lang="nl-NL" dirty="0"/>
              <a:t> – Behoeftes en Methode</a:t>
            </a:r>
          </a:p>
        </p:txBody>
      </p:sp>
      <p:sp>
        <p:nvSpPr>
          <p:cNvPr id="3" name="Ondertitel 2"/>
          <p:cNvSpPr>
            <a:spLocks noGrp="1"/>
          </p:cNvSpPr>
          <p:nvPr>
            <p:ph type="subTitle" idx="4294967295"/>
          </p:nvPr>
        </p:nvSpPr>
        <p:spPr>
          <a:xfrm>
            <a:off x="1634189" y="5358451"/>
            <a:ext cx="7830921" cy="891429"/>
          </a:xfrm>
        </p:spPr>
        <p:txBody>
          <a:bodyPr vert="horz" wrap="square" lIns="177209" tIns="0" rIns="0" bIns="0" numCol="1" rtlCol="0" anchor="t" anchorCtr="0" compatLnSpc="1">
            <a:prstTxWarp prst="textNoShape">
              <a:avLst/>
            </a:prstTxWarp>
            <a:normAutofit/>
          </a:bodyPr>
          <a:lstStyle/>
          <a:p>
            <a:pPr marL="0" indent="0">
              <a:buNone/>
            </a:pPr>
            <a:r>
              <a:rPr lang="nl-NL" dirty="0"/>
              <a:t>16-nov-2023</a:t>
            </a:r>
          </a:p>
        </p:txBody>
      </p:sp>
    </p:spTree>
    <p:extLst>
      <p:ext uri="{BB962C8B-B14F-4D97-AF65-F5344CB8AC3E}">
        <p14:creationId xmlns:p14="http://schemas.microsoft.com/office/powerpoint/2010/main" val="415776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Beoogde methode</a:t>
            </a:r>
          </a:p>
        </p:txBody>
      </p:sp>
      <p:sp>
        <p:nvSpPr>
          <p:cNvPr id="5" name="Tijdelijke aanduiding voor tekst 4">
            <a:extLst>
              <a:ext uri="{FF2B5EF4-FFF2-40B4-BE49-F238E27FC236}">
                <a16:creationId xmlns:a16="http://schemas.microsoft.com/office/drawing/2014/main" id="{B03B9FE1-9316-A214-D58C-6B202D90A84A}"/>
              </a:ext>
            </a:extLst>
          </p:cNvPr>
          <p:cNvSpPr>
            <a:spLocks noGrp="1"/>
          </p:cNvSpPr>
          <p:nvPr>
            <p:ph type="body" idx="1"/>
          </p:nvPr>
        </p:nvSpPr>
        <p:spPr>
          <a:xfrm>
            <a:off x="838200" y="1773871"/>
            <a:ext cx="10515600" cy="4351338"/>
          </a:xfrm>
        </p:spPr>
        <p:txBody>
          <a:bodyPr/>
          <a:lstStyle/>
          <a:p>
            <a:pPr marL="0" indent="0">
              <a:buNone/>
            </a:pPr>
            <a:r>
              <a:rPr lang="nl-NL" dirty="0"/>
              <a:t>Terug naar essentie – conflicten</a:t>
            </a:r>
            <a:br>
              <a:rPr lang="nl-NL" dirty="0"/>
            </a:br>
            <a:endParaRPr lang="nl-NL" dirty="0"/>
          </a:p>
          <a:p>
            <a:pPr marL="0" indent="0">
              <a:buNone/>
            </a:pPr>
            <a:r>
              <a:rPr lang="nl-NL" dirty="0"/>
              <a:t>‘Makkelijk’ &amp; Consequent </a:t>
            </a:r>
            <a:r>
              <a:rPr lang="nl-NL" dirty="0" err="1"/>
              <a:t>inwinbaar</a:t>
            </a:r>
            <a:endParaRPr lang="nl-NL" dirty="0"/>
          </a:p>
          <a:p>
            <a:pPr marL="0" indent="0">
              <a:buNone/>
            </a:pPr>
            <a:endParaRPr lang="nl-NL" dirty="0"/>
          </a:p>
          <a:p>
            <a:pPr marL="0" indent="0">
              <a:buNone/>
            </a:pPr>
            <a:r>
              <a:rPr lang="nl-NL" dirty="0"/>
              <a:t>Combinaties andere bronnen</a:t>
            </a:r>
          </a:p>
          <a:p>
            <a:pPr marL="0" indent="0">
              <a:buNone/>
            </a:pPr>
            <a:endParaRPr lang="nl-NL" dirty="0"/>
          </a:p>
        </p:txBody>
      </p:sp>
      <p:pic>
        <p:nvPicPr>
          <p:cNvPr id="6" name="Afbeelding 5" descr="Afbeelding met cirkel, Graphics, grafische vormgeving, ontwerp&#10;&#10;Automatisch gegenereerde beschrijving">
            <a:extLst>
              <a:ext uri="{FF2B5EF4-FFF2-40B4-BE49-F238E27FC236}">
                <a16:creationId xmlns:a16="http://schemas.microsoft.com/office/drawing/2014/main" id="{0AF29C74-1252-0B0B-738C-815975F42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657537" y="1249019"/>
            <a:ext cx="4876190" cy="4876190"/>
          </a:xfrm>
          <a:prstGeom prst="rect">
            <a:avLst/>
          </a:prstGeom>
        </p:spPr>
      </p:pic>
      <p:sp>
        <p:nvSpPr>
          <p:cNvPr id="7" name="Pijl: rechts 6">
            <a:extLst>
              <a:ext uri="{FF2B5EF4-FFF2-40B4-BE49-F238E27FC236}">
                <a16:creationId xmlns:a16="http://schemas.microsoft.com/office/drawing/2014/main" id="{173C2A44-3BB8-4D00-5ACD-BA2328BF6048}"/>
              </a:ext>
            </a:extLst>
          </p:cNvPr>
          <p:cNvSpPr/>
          <p:nvPr/>
        </p:nvSpPr>
        <p:spPr>
          <a:xfrm>
            <a:off x="6657537" y="6299200"/>
            <a:ext cx="4876190" cy="203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08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buitenshuis, Luchtfotografie, kruispunt, kruising&#10;&#10;Automatisch gegenereerde beschrijving">
            <a:extLst>
              <a:ext uri="{FF2B5EF4-FFF2-40B4-BE49-F238E27FC236}">
                <a16:creationId xmlns:a16="http://schemas.microsoft.com/office/drawing/2014/main" id="{53BCCCDB-2E16-40AD-C0FE-D70F55C52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172" y="419100"/>
            <a:ext cx="8782828" cy="6019800"/>
          </a:xfrm>
          <a:prstGeom prst="rect">
            <a:avLst/>
          </a:prstGeom>
        </p:spPr>
      </p:pic>
      <p:sp>
        <p:nvSpPr>
          <p:cNvPr id="11" name="Tekstvak 10">
            <a:extLst>
              <a:ext uri="{FF2B5EF4-FFF2-40B4-BE49-F238E27FC236}">
                <a16:creationId xmlns:a16="http://schemas.microsoft.com/office/drawing/2014/main" id="{41AC01ED-4BF7-FD14-C0C7-1F9C474F82BD}"/>
              </a:ext>
            </a:extLst>
          </p:cNvPr>
          <p:cNvSpPr txBox="1"/>
          <p:nvPr/>
        </p:nvSpPr>
        <p:spPr>
          <a:xfrm>
            <a:off x="177800" y="1663700"/>
            <a:ext cx="3091937" cy="369332"/>
          </a:xfrm>
          <a:prstGeom prst="rect">
            <a:avLst/>
          </a:prstGeom>
          <a:noFill/>
        </p:spPr>
        <p:txBody>
          <a:bodyPr wrap="none" rtlCol="0">
            <a:spAutoFit/>
          </a:bodyPr>
          <a:lstStyle/>
          <a:p>
            <a:r>
              <a:rPr lang="nl-NL" dirty="0"/>
              <a:t>Combineren met o.a. obstakels</a:t>
            </a:r>
          </a:p>
        </p:txBody>
      </p:sp>
    </p:spTree>
    <p:extLst>
      <p:ext uri="{BB962C8B-B14F-4D97-AF65-F5344CB8AC3E}">
        <p14:creationId xmlns:p14="http://schemas.microsoft.com/office/powerpoint/2010/main" val="262691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Beoogde methode</a:t>
            </a:r>
          </a:p>
        </p:txBody>
      </p:sp>
      <p:sp>
        <p:nvSpPr>
          <p:cNvPr id="5" name="Tijdelijke aanduiding voor tekst 4">
            <a:extLst>
              <a:ext uri="{FF2B5EF4-FFF2-40B4-BE49-F238E27FC236}">
                <a16:creationId xmlns:a16="http://schemas.microsoft.com/office/drawing/2014/main" id="{B03B9FE1-9316-A214-D58C-6B202D90A84A}"/>
              </a:ext>
            </a:extLst>
          </p:cNvPr>
          <p:cNvSpPr>
            <a:spLocks noGrp="1"/>
          </p:cNvSpPr>
          <p:nvPr>
            <p:ph type="body" idx="1"/>
          </p:nvPr>
        </p:nvSpPr>
        <p:spPr>
          <a:xfrm>
            <a:off x="838200" y="1773871"/>
            <a:ext cx="10515600" cy="4351338"/>
          </a:xfrm>
        </p:spPr>
        <p:txBody>
          <a:bodyPr/>
          <a:lstStyle/>
          <a:p>
            <a:pPr marL="0" indent="0">
              <a:buNone/>
            </a:pPr>
            <a:r>
              <a:rPr lang="nl-NL" dirty="0"/>
              <a:t>Terug naar essentie – conflicten</a:t>
            </a:r>
            <a:br>
              <a:rPr lang="nl-NL" dirty="0"/>
            </a:br>
            <a:endParaRPr lang="nl-NL" dirty="0"/>
          </a:p>
          <a:p>
            <a:pPr marL="0" indent="0">
              <a:buNone/>
            </a:pPr>
            <a:r>
              <a:rPr lang="nl-NL" dirty="0"/>
              <a:t>‘Makkelijk’ &amp; Consequent </a:t>
            </a:r>
            <a:r>
              <a:rPr lang="nl-NL" dirty="0" err="1"/>
              <a:t>inwinbaar</a:t>
            </a:r>
            <a:endParaRPr lang="nl-NL" dirty="0"/>
          </a:p>
          <a:p>
            <a:pPr marL="0" indent="0">
              <a:buNone/>
            </a:pPr>
            <a:endParaRPr lang="nl-NL" dirty="0"/>
          </a:p>
          <a:p>
            <a:pPr marL="0" indent="0">
              <a:buNone/>
            </a:pPr>
            <a:r>
              <a:rPr lang="nl-NL" dirty="0"/>
              <a:t>Combinaties andere bronnen</a:t>
            </a:r>
          </a:p>
          <a:p>
            <a:pPr marL="0" indent="0">
              <a:buNone/>
            </a:pPr>
            <a:endParaRPr lang="nl-NL" dirty="0"/>
          </a:p>
          <a:p>
            <a:pPr marL="0" indent="0">
              <a:buNone/>
            </a:pPr>
            <a:r>
              <a:rPr lang="nl-NL" dirty="0"/>
              <a:t>Alternatieve benadering</a:t>
            </a:r>
          </a:p>
          <a:p>
            <a:pPr marL="0" indent="0">
              <a:buNone/>
            </a:pPr>
            <a:endParaRPr lang="nl-NL" dirty="0"/>
          </a:p>
        </p:txBody>
      </p:sp>
      <p:pic>
        <p:nvPicPr>
          <p:cNvPr id="8" name="Afbeelding 7" descr="Afbeelding met clipart, tekenfilm&#10;&#10;Automatisch gegenereerde beschrijving">
            <a:extLst>
              <a:ext uri="{FF2B5EF4-FFF2-40B4-BE49-F238E27FC236}">
                <a16:creationId xmlns:a16="http://schemas.microsoft.com/office/drawing/2014/main" id="{A38C1035-8D9F-5912-A36D-1DCAC414A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537" y="990905"/>
            <a:ext cx="4876190" cy="4876190"/>
          </a:xfrm>
          <a:prstGeom prst="rect">
            <a:avLst/>
          </a:prstGeom>
        </p:spPr>
      </p:pic>
    </p:spTree>
    <p:extLst>
      <p:ext uri="{BB962C8B-B14F-4D97-AF65-F5344CB8AC3E}">
        <p14:creationId xmlns:p14="http://schemas.microsoft.com/office/powerpoint/2010/main" val="316399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kaart, Luchtfotografie, kruispunt, Vogelperspectief&#10;&#10;Automatisch gegenereerde beschrijving">
            <a:extLst>
              <a:ext uri="{FF2B5EF4-FFF2-40B4-BE49-F238E27FC236}">
                <a16:creationId xmlns:a16="http://schemas.microsoft.com/office/drawing/2014/main" id="{B7993C51-C826-450B-4823-3B3D3E825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459" y="0"/>
            <a:ext cx="7768541" cy="6858000"/>
          </a:xfrm>
          <a:prstGeom prst="rect">
            <a:avLst/>
          </a:prstGeom>
        </p:spPr>
      </p:pic>
      <p:sp>
        <p:nvSpPr>
          <p:cNvPr id="7" name="Tekstvak 6">
            <a:extLst>
              <a:ext uri="{FF2B5EF4-FFF2-40B4-BE49-F238E27FC236}">
                <a16:creationId xmlns:a16="http://schemas.microsoft.com/office/drawing/2014/main" id="{8B8EA331-C8DF-BA40-5626-C545A84647D4}"/>
              </a:ext>
            </a:extLst>
          </p:cNvPr>
          <p:cNvSpPr txBox="1"/>
          <p:nvPr/>
        </p:nvSpPr>
        <p:spPr>
          <a:xfrm>
            <a:off x="177800" y="1663700"/>
            <a:ext cx="3400354" cy="369332"/>
          </a:xfrm>
          <a:prstGeom prst="rect">
            <a:avLst/>
          </a:prstGeom>
          <a:noFill/>
        </p:spPr>
        <p:txBody>
          <a:bodyPr wrap="none" rtlCol="0">
            <a:spAutoFit/>
          </a:bodyPr>
          <a:lstStyle/>
          <a:p>
            <a:r>
              <a:rPr lang="nl-NL" dirty="0"/>
              <a:t>Niet binden aan kruispuntdefinitie</a:t>
            </a:r>
          </a:p>
        </p:txBody>
      </p:sp>
    </p:spTree>
    <p:extLst>
      <p:ext uri="{BB962C8B-B14F-4D97-AF65-F5344CB8AC3E}">
        <p14:creationId xmlns:p14="http://schemas.microsoft.com/office/powerpoint/2010/main" val="114605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Actuele stand van zaken</a:t>
            </a:r>
          </a:p>
        </p:txBody>
      </p:sp>
      <p:sp>
        <p:nvSpPr>
          <p:cNvPr id="5" name="Tijdelijke aanduiding voor tekst 4">
            <a:extLst>
              <a:ext uri="{FF2B5EF4-FFF2-40B4-BE49-F238E27FC236}">
                <a16:creationId xmlns:a16="http://schemas.microsoft.com/office/drawing/2014/main" id="{B03B9FE1-9316-A214-D58C-6B202D90A84A}"/>
              </a:ext>
            </a:extLst>
          </p:cNvPr>
          <p:cNvSpPr>
            <a:spLocks noGrp="1"/>
          </p:cNvSpPr>
          <p:nvPr>
            <p:ph type="body" idx="1"/>
          </p:nvPr>
        </p:nvSpPr>
        <p:spPr>
          <a:xfrm>
            <a:off x="838200" y="1773871"/>
            <a:ext cx="10515600" cy="4351338"/>
          </a:xfrm>
        </p:spPr>
        <p:txBody>
          <a:bodyPr/>
          <a:lstStyle/>
          <a:p>
            <a:pPr marL="0" indent="0">
              <a:buNone/>
            </a:pPr>
            <a:r>
              <a:rPr lang="nl-NL" dirty="0" err="1"/>
              <a:t>Afkaderen</a:t>
            </a:r>
            <a:r>
              <a:rPr lang="nl-NL" dirty="0"/>
              <a:t>/Scope</a:t>
            </a:r>
          </a:p>
          <a:p>
            <a:pPr marL="0" indent="0">
              <a:buNone/>
            </a:pPr>
            <a:endParaRPr lang="nl-NL" dirty="0"/>
          </a:p>
          <a:p>
            <a:pPr marL="0" indent="0">
              <a:buNone/>
            </a:pPr>
            <a:r>
              <a:rPr lang="nl-NL" dirty="0"/>
              <a:t> </a:t>
            </a:r>
          </a:p>
          <a:p>
            <a:pPr marL="0" indent="0">
              <a:buNone/>
            </a:pPr>
            <a:endParaRPr lang="nl-NL" dirty="0"/>
          </a:p>
        </p:txBody>
      </p:sp>
      <p:pic>
        <p:nvPicPr>
          <p:cNvPr id="8" name="Afbeelding 7" descr="Afbeelding met Kleurrijkheid, symbool, schermopname, Graphics&#10;&#10;Automatisch gegenereerde beschrijving">
            <a:extLst>
              <a:ext uri="{FF2B5EF4-FFF2-40B4-BE49-F238E27FC236}">
                <a16:creationId xmlns:a16="http://schemas.microsoft.com/office/drawing/2014/main" id="{7D246304-4A73-D8DE-B1C6-4549A7BB0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319" y="1383959"/>
            <a:ext cx="4877481" cy="4877481"/>
          </a:xfrm>
          <a:prstGeom prst="rect">
            <a:avLst/>
          </a:prstGeom>
        </p:spPr>
      </p:pic>
    </p:spTree>
    <p:extLst>
      <p:ext uri="{BB962C8B-B14F-4D97-AF65-F5344CB8AC3E}">
        <p14:creationId xmlns:p14="http://schemas.microsoft.com/office/powerpoint/2010/main" val="34044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Actuele stand van zaken</a:t>
            </a:r>
          </a:p>
        </p:txBody>
      </p:sp>
      <p:sp>
        <p:nvSpPr>
          <p:cNvPr id="6" name="Tekstvak 5">
            <a:extLst>
              <a:ext uri="{FF2B5EF4-FFF2-40B4-BE49-F238E27FC236}">
                <a16:creationId xmlns:a16="http://schemas.microsoft.com/office/drawing/2014/main" id="{EF6F950E-985E-3D84-7CF7-0C02234D0D96}"/>
              </a:ext>
            </a:extLst>
          </p:cNvPr>
          <p:cNvSpPr txBox="1"/>
          <p:nvPr/>
        </p:nvSpPr>
        <p:spPr>
          <a:xfrm>
            <a:off x="177800" y="1663700"/>
            <a:ext cx="3027175" cy="369332"/>
          </a:xfrm>
          <a:prstGeom prst="rect">
            <a:avLst/>
          </a:prstGeom>
          <a:noFill/>
        </p:spPr>
        <p:txBody>
          <a:bodyPr wrap="none" rtlCol="0">
            <a:spAutoFit/>
          </a:bodyPr>
          <a:lstStyle/>
          <a:p>
            <a:r>
              <a:rPr lang="nl-NL" dirty="0"/>
              <a:t>Prioriteit geven en afstemmen</a:t>
            </a:r>
          </a:p>
        </p:txBody>
      </p:sp>
      <p:pic>
        <p:nvPicPr>
          <p:cNvPr id="8" name="Afbeelding 7">
            <a:extLst>
              <a:ext uri="{FF2B5EF4-FFF2-40B4-BE49-F238E27FC236}">
                <a16:creationId xmlns:a16="http://schemas.microsoft.com/office/drawing/2014/main" id="{2BD037FE-3261-4A82-AAE3-05FF07550E84}"/>
              </a:ext>
            </a:extLst>
          </p:cNvPr>
          <p:cNvPicPr>
            <a:picLocks noChangeAspect="1"/>
          </p:cNvPicPr>
          <p:nvPr/>
        </p:nvPicPr>
        <p:blipFill>
          <a:blip r:embed="rId3"/>
          <a:stretch>
            <a:fillRect/>
          </a:stretch>
        </p:blipFill>
        <p:spPr>
          <a:xfrm>
            <a:off x="3578154" y="1807658"/>
            <a:ext cx="8436046" cy="5050342"/>
          </a:xfrm>
          <a:prstGeom prst="rect">
            <a:avLst/>
          </a:prstGeom>
        </p:spPr>
      </p:pic>
    </p:spTree>
    <p:extLst>
      <p:ext uri="{BB962C8B-B14F-4D97-AF65-F5344CB8AC3E}">
        <p14:creationId xmlns:p14="http://schemas.microsoft.com/office/powerpoint/2010/main" val="103236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Actuele stand van zaken</a:t>
            </a:r>
          </a:p>
        </p:txBody>
      </p:sp>
      <p:pic>
        <p:nvPicPr>
          <p:cNvPr id="4" name="Afbeelding 3" descr="Afbeelding met dobbelstenen, Kaartspel&#10;&#10;Automatisch gegenereerde beschrijving">
            <a:extLst>
              <a:ext uri="{FF2B5EF4-FFF2-40B4-BE49-F238E27FC236}">
                <a16:creationId xmlns:a16="http://schemas.microsoft.com/office/drawing/2014/main" id="{9EBDBA62-C75F-0403-CE8C-80E49B7B6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610" y="990905"/>
            <a:ext cx="4876190" cy="4876190"/>
          </a:xfrm>
          <a:prstGeom prst="rect">
            <a:avLst/>
          </a:prstGeom>
        </p:spPr>
      </p:pic>
      <p:sp>
        <p:nvSpPr>
          <p:cNvPr id="8" name="Tijdelijke aanduiding voor tekst 4">
            <a:extLst>
              <a:ext uri="{FF2B5EF4-FFF2-40B4-BE49-F238E27FC236}">
                <a16:creationId xmlns:a16="http://schemas.microsoft.com/office/drawing/2014/main" id="{D97A9FA9-8961-196E-CCDC-0F8EE317FC7E}"/>
              </a:ext>
            </a:extLst>
          </p:cNvPr>
          <p:cNvSpPr>
            <a:spLocks noGrp="1"/>
          </p:cNvSpPr>
          <p:nvPr>
            <p:ph type="body" idx="1"/>
          </p:nvPr>
        </p:nvSpPr>
        <p:spPr>
          <a:xfrm>
            <a:off x="838200" y="1773871"/>
            <a:ext cx="10515600" cy="4351338"/>
          </a:xfrm>
        </p:spPr>
        <p:txBody>
          <a:bodyPr/>
          <a:lstStyle/>
          <a:p>
            <a:pPr marL="0" indent="0">
              <a:buNone/>
            </a:pPr>
            <a:r>
              <a:rPr lang="nl-NL" dirty="0" err="1"/>
              <a:t>Afkaderen</a:t>
            </a:r>
            <a:r>
              <a:rPr lang="nl-NL" dirty="0"/>
              <a:t>/Scope</a:t>
            </a:r>
          </a:p>
          <a:p>
            <a:pPr marL="0" indent="0">
              <a:buNone/>
            </a:pPr>
            <a:endParaRPr lang="nl-NL" dirty="0"/>
          </a:p>
          <a:p>
            <a:pPr marL="0" indent="0">
              <a:buNone/>
            </a:pPr>
            <a:r>
              <a:rPr lang="nl-NL" dirty="0"/>
              <a:t>Haalbaarheidscontrole</a:t>
            </a:r>
          </a:p>
          <a:p>
            <a:pPr marL="0" indent="0">
              <a:buNone/>
            </a:pPr>
            <a:endParaRPr lang="nl-NL" dirty="0"/>
          </a:p>
          <a:p>
            <a:pPr marL="0" indent="0">
              <a:buNone/>
            </a:pPr>
            <a:r>
              <a:rPr lang="nl-NL" dirty="0"/>
              <a:t> </a:t>
            </a:r>
          </a:p>
          <a:p>
            <a:pPr marL="0" indent="0">
              <a:buNone/>
            </a:pPr>
            <a:endParaRPr lang="nl-NL" dirty="0"/>
          </a:p>
        </p:txBody>
      </p:sp>
    </p:spTree>
    <p:extLst>
      <p:ext uri="{BB962C8B-B14F-4D97-AF65-F5344CB8AC3E}">
        <p14:creationId xmlns:p14="http://schemas.microsoft.com/office/powerpoint/2010/main" val="86085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Actuele stand van zaken</a:t>
            </a:r>
          </a:p>
        </p:txBody>
      </p:sp>
      <p:sp>
        <p:nvSpPr>
          <p:cNvPr id="5" name="Tijdelijke aanduiding voor tekst 4">
            <a:extLst>
              <a:ext uri="{FF2B5EF4-FFF2-40B4-BE49-F238E27FC236}">
                <a16:creationId xmlns:a16="http://schemas.microsoft.com/office/drawing/2014/main" id="{B03B9FE1-9316-A214-D58C-6B202D90A84A}"/>
              </a:ext>
            </a:extLst>
          </p:cNvPr>
          <p:cNvSpPr>
            <a:spLocks noGrp="1"/>
          </p:cNvSpPr>
          <p:nvPr>
            <p:ph type="body" idx="1"/>
          </p:nvPr>
        </p:nvSpPr>
        <p:spPr>
          <a:xfrm>
            <a:off x="838200" y="1773871"/>
            <a:ext cx="10515600" cy="4351338"/>
          </a:xfrm>
        </p:spPr>
        <p:txBody>
          <a:bodyPr/>
          <a:lstStyle/>
          <a:p>
            <a:pPr marL="0" indent="0">
              <a:buNone/>
            </a:pPr>
            <a:r>
              <a:rPr lang="nl-NL" dirty="0" err="1"/>
              <a:t>Afkaderen</a:t>
            </a:r>
            <a:r>
              <a:rPr lang="nl-NL" dirty="0"/>
              <a:t>/Scope</a:t>
            </a:r>
          </a:p>
          <a:p>
            <a:pPr marL="0" indent="0">
              <a:buNone/>
            </a:pPr>
            <a:endParaRPr lang="nl-NL" dirty="0"/>
          </a:p>
          <a:p>
            <a:pPr marL="0" indent="0">
              <a:buNone/>
            </a:pPr>
            <a:r>
              <a:rPr lang="nl-NL" dirty="0"/>
              <a:t>Haalbaarheidscontrole </a:t>
            </a:r>
          </a:p>
          <a:p>
            <a:endParaRPr lang="nl-NL" dirty="0"/>
          </a:p>
          <a:p>
            <a:pPr marL="0" indent="0">
              <a:buNone/>
            </a:pPr>
            <a:r>
              <a:rPr lang="nl-NL" dirty="0"/>
              <a:t>Behoeften kenbaar maken</a:t>
            </a:r>
          </a:p>
          <a:p>
            <a:pPr marL="0" indent="0">
              <a:buNone/>
            </a:pPr>
            <a:endParaRPr lang="nl-NL" dirty="0"/>
          </a:p>
        </p:txBody>
      </p:sp>
      <p:pic>
        <p:nvPicPr>
          <p:cNvPr id="4" name="Afbeelding 3" descr="Afbeelding met clipart, Graphics, grafische vormgeving, tekenfilm&#10;&#10;Automatisch gegenereerde beschrijving">
            <a:extLst>
              <a:ext uri="{FF2B5EF4-FFF2-40B4-BE49-F238E27FC236}">
                <a16:creationId xmlns:a16="http://schemas.microsoft.com/office/drawing/2014/main" id="{DB8E8E2F-3570-A3C5-EB2D-B1643E908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610" y="990905"/>
            <a:ext cx="4876190" cy="4876190"/>
          </a:xfrm>
          <a:prstGeom prst="rect">
            <a:avLst/>
          </a:prstGeom>
        </p:spPr>
      </p:pic>
    </p:spTree>
    <p:extLst>
      <p:ext uri="{BB962C8B-B14F-4D97-AF65-F5344CB8AC3E}">
        <p14:creationId xmlns:p14="http://schemas.microsoft.com/office/powerpoint/2010/main" val="152599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Actuele stand van zaken</a:t>
            </a:r>
          </a:p>
        </p:txBody>
      </p:sp>
      <p:sp>
        <p:nvSpPr>
          <p:cNvPr id="5" name="Tijdelijke aanduiding voor tekst 4">
            <a:extLst>
              <a:ext uri="{FF2B5EF4-FFF2-40B4-BE49-F238E27FC236}">
                <a16:creationId xmlns:a16="http://schemas.microsoft.com/office/drawing/2014/main" id="{B03B9FE1-9316-A214-D58C-6B202D90A84A}"/>
              </a:ext>
            </a:extLst>
          </p:cNvPr>
          <p:cNvSpPr>
            <a:spLocks noGrp="1"/>
          </p:cNvSpPr>
          <p:nvPr>
            <p:ph type="body" idx="1"/>
          </p:nvPr>
        </p:nvSpPr>
        <p:spPr>
          <a:xfrm>
            <a:off x="838200" y="1773871"/>
            <a:ext cx="10515600" cy="4351338"/>
          </a:xfrm>
        </p:spPr>
        <p:txBody>
          <a:bodyPr>
            <a:normAutofit/>
          </a:bodyPr>
          <a:lstStyle/>
          <a:p>
            <a:pPr marL="0" indent="0">
              <a:buNone/>
            </a:pPr>
            <a:r>
              <a:rPr lang="nl-NL" dirty="0" err="1"/>
              <a:t>Afkaderen</a:t>
            </a:r>
            <a:r>
              <a:rPr lang="nl-NL" dirty="0"/>
              <a:t>/Scope</a:t>
            </a:r>
          </a:p>
          <a:p>
            <a:pPr marL="0" indent="0">
              <a:buNone/>
            </a:pPr>
            <a:endParaRPr lang="nl-NL" dirty="0"/>
          </a:p>
          <a:p>
            <a:pPr marL="0" indent="0">
              <a:buNone/>
            </a:pPr>
            <a:r>
              <a:rPr lang="nl-NL" dirty="0"/>
              <a:t>Haalbaarheidscontrole </a:t>
            </a:r>
          </a:p>
          <a:p>
            <a:pPr marL="0" indent="0">
              <a:buNone/>
            </a:pPr>
            <a:endParaRPr lang="nl-NL" dirty="0"/>
          </a:p>
          <a:p>
            <a:pPr marL="0" indent="0">
              <a:buNone/>
            </a:pPr>
            <a:r>
              <a:rPr lang="nl-NL" dirty="0"/>
              <a:t>Behoeften kenbaar maken</a:t>
            </a:r>
          </a:p>
          <a:p>
            <a:pPr marL="0" indent="0">
              <a:buNone/>
            </a:pPr>
            <a:endParaRPr lang="nl-NL" dirty="0"/>
          </a:p>
          <a:p>
            <a:pPr marL="0" indent="0">
              <a:buNone/>
            </a:pPr>
            <a:r>
              <a:rPr lang="nl-NL" dirty="0"/>
              <a:t>Mogelijkheid tot koppelen aan </a:t>
            </a:r>
          </a:p>
          <a:p>
            <a:pPr marL="0" indent="0">
              <a:buNone/>
            </a:pPr>
            <a:r>
              <a:rPr lang="nl-NL" dirty="0"/>
              <a:t>andere initiatieven </a:t>
            </a:r>
          </a:p>
        </p:txBody>
      </p:sp>
      <p:pic>
        <p:nvPicPr>
          <p:cNvPr id="4" name="Afbeelding 3" descr="Afbeelding met clipart, Graphics, grafische vormgeving, tekenfilm&#10;&#10;Automatisch gegenereerde beschrijving">
            <a:extLst>
              <a:ext uri="{FF2B5EF4-FFF2-40B4-BE49-F238E27FC236}">
                <a16:creationId xmlns:a16="http://schemas.microsoft.com/office/drawing/2014/main" id="{3599A1C3-40F4-C95B-6115-5C9767854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610" y="990905"/>
            <a:ext cx="4876190" cy="4876190"/>
          </a:xfrm>
          <a:prstGeom prst="rect">
            <a:avLst/>
          </a:prstGeom>
        </p:spPr>
      </p:pic>
    </p:spTree>
    <p:extLst>
      <p:ext uri="{BB962C8B-B14F-4D97-AF65-F5344CB8AC3E}">
        <p14:creationId xmlns:p14="http://schemas.microsoft.com/office/powerpoint/2010/main" val="7311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6958" y="-739"/>
            <a:ext cx="8208912" cy="844861"/>
          </a:xfrm>
        </p:spPr>
        <p:txBody>
          <a:bodyPr/>
          <a:lstStyle/>
          <a:p>
            <a:r>
              <a:rPr lang="nl-NL" sz="2800" dirty="0"/>
              <a:t>Disclaimer</a:t>
            </a:r>
          </a:p>
        </p:txBody>
      </p:sp>
      <p:sp>
        <p:nvSpPr>
          <p:cNvPr id="3" name="Tijdelijke aanduiding voor tekst 2"/>
          <p:cNvSpPr>
            <a:spLocks noGrp="1"/>
          </p:cNvSpPr>
          <p:nvPr>
            <p:ph type="body" idx="1"/>
          </p:nvPr>
        </p:nvSpPr>
        <p:spPr>
          <a:xfrm>
            <a:off x="838200" y="5707463"/>
            <a:ext cx="10515600" cy="469499"/>
          </a:xfrm>
        </p:spPr>
        <p:txBody>
          <a:bodyPr/>
          <a:lstStyle/>
          <a:p>
            <a:pPr marL="457200" lvl="1" indent="0" algn="ctr">
              <a:spcAft>
                <a:spcPts val="1200"/>
              </a:spcAft>
              <a:buNone/>
            </a:pPr>
            <a:r>
              <a:rPr lang="nl-NL" dirty="0"/>
              <a:t> </a:t>
            </a:r>
            <a:r>
              <a:rPr lang="nl-NL" i="1" u="sng" dirty="0"/>
              <a:t>Enkel</a:t>
            </a:r>
            <a:r>
              <a:rPr lang="nl-NL" dirty="0"/>
              <a:t> informatief en verkenning, </a:t>
            </a:r>
            <a:r>
              <a:rPr lang="nl-NL" i="1" u="sng" dirty="0"/>
              <a:t>geen</a:t>
            </a:r>
            <a:r>
              <a:rPr lang="nl-NL" dirty="0"/>
              <a:t> initiatief opzet</a:t>
            </a:r>
          </a:p>
        </p:txBody>
      </p:sp>
      <p:pic>
        <p:nvPicPr>
          <p:cNvPr id="5" name="Afbeelding 4" descr="Afbeelding met Verkeersbord, Stopteken, teken, stop&#10;&#10;Automatisch gegenereerde beschrijving">
            <a:extLst>
              <a:ext uri="{FF2B5EF4-FFF2-40B4-BE49-F238E27FC236}">
                <a16:creationId xmlns:a16="http://schemas.microsoft.com/office/drawing/2014/main" id="{F2581333-AC93-AB92-6AD2-9C366E388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230" y="732791"/>
            <a:ext cx="4855180" cy="4855180"/>
          </a:xfrm>
          <a:prstGeom prst="rect">
            <a:avLst/>
          </a:prstGeom>
        </p:spPr>
      </p:pic>
    </p:spTree>
    <p:extLst>
      <p:ext uri="{BB962C8B-B14F-4D97-AF65-F5344CB8AC3E}">
        <p14:creationId xmlns:p14="http://schemas.microsoft.com/office/powerpoint/2010/main" val="327338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Inhoud</a:t>
            </a:r>
          </a:p>
        </p:txBody>
      </p:sp>
      <p:sp>
        <p:nvSpPr>
          <p:cNvPr id="3" name="Tijdelijke aanduiding voor tekst 2"/>
          <p:cNvSpPr>
            <a:spLocks noGrp="1"/>
          </p:cNvSpPr>
          <p:nvPr>
            <p:ph type="body" idx="1"/>
          </p:nvPr>
        </p:nvSpPr>
        <p:spPr/>
        <p:txBody>
          <a:bodyPr/>
          <a:lstStyle/>
          <a:p>
            <a:pPr lvl="1">
              <a:spcAft>
                <a:spcPts val="1200"/>
              </a:spcAft>
              <a:buFont typeface="Wingdings" pitchFamily="2" charset="2"/>
              <a:buChar char="Ø"/>
            </a:pPr>
            <a:r>
              <a:rPr lang="nl-NL" dirty="0"/>
              <a:t>Behoeftes vanuit verkeersveiligheid &amp; problematiek</a:t>
            </a:r>
          </a:p>
          <a:p>
            <a:pPr lvl="1">
              <a:spcAft>
                <a:spcPts val="1200"/>
              </a:spcAft>
              <a:buFont typeface="Wingdings" pitchFamily="2" charset="2"/>
              <a:buChar char="Ø"/>
            </a:pPr>
            <a:r>
              <a:rPr lang="nl-NL" dirty="0"/>
              <a:t>Beoogde methode</a:t>
            </a:r>
          </a:p>
          <a:p>
            <a:pPr lvl="1">
              <a:spcAft>
                <a:spcPts val="1200"/>
              </a:spcAft>
              <a:buFont typeface="Wingdings" pitchFamily="2" charset="2"/>
              <a:buChar char="Ø"/>
            </a:pPr>
            <a:r>
              <a:rPr lang="nl-NL" dirty="0"/>
              <a:t>Actuele stand van zaken</a:t>
            </a:r>
          </a:p>
        </p:txBody>
      </p:sp>
    </p:spTree>
    <p:extLst>
      <p:ext uri="{BB962C8B-B14F-4D97-AF65-F5344CB8AC3E}">
        <p14:creationId xmlns:p14="http://schemas.microsoft.com/office/powerpoint/2010/main" val="10759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Behoeftes Verkeersveiligheid &amp; problematiek</a:t>
            </a:r>
          </a:p>
        </p:txBody>
      </p:sp>
      <p:sp>
        <p:nvSpPr>
          <p:cNvPr id="5" name="Tijdelijke aanduiding voor tekst 4">
            <a:extLst>
              <a:ext uri="{FF2B5EF4-FFF2-40B4-BE49-F238E27FC236}">
                <a16:creationId xmlns:a16="http://schemas.microsoft.com/office/drawing/2014/main" id="{B03B9FE1-9316-A214-D58C-6B202D90A84A}"/>
              </a:ext>
            </a:extLst>
          </p:cNvPr>
          <p:cNvSpPr>
            <a:spLocks noGrp="1"/>
          </p:cNvSpPr>
          <p:nvPr>
            <p:ph type="body" idx="1"/>
          </p:nvPr>
        </p:nvSpPr>
        <p:spPr>
          <a:xfrm>
            <a:off x="838200" y="1773871"/>
            <a:ext cx="10515600" cy="4351338"/>
          </a:xfrm>
        </p:spPr>
        <p:txBody>
          <a:bodyPr/>
          <a:lstStyle/>
          <a:p>
            <a:pPr marL="0" indent="0">
              <a:buNone/>
            </a:pPr>
            <a:r>
              <a:rPr lang="nl-NL" dirty="0"/>
              <a:t>Risico-gestuurd werken</a:t>
            </a:r>
          </a:p>
          <a:p>
            <a:pPr marL="0" indent="0" algn="ctr">
              <a:buNone/>
            </a:pPr>
            <a:endParaRPr lang="nl-NL" dirty="0"/>
          </a:p>
        </p:txBody>
      </p:sp>
      <p:pic>
        <p:nvPicPr>
          <p:cNvPr id="4" name="Afbeelding 3" descr="Afbeelding met symbool, Graphics, cirkel, clipart&#10;&#10;Automatisch gegenereerde beschrijving">
            <a:extLst>
              <a:ext uri="{FF2B5EF4-FFF2-40B4-BE49-F238E27FC236}">
                <a16:creationId xmlns:a16="http://schemas.microsoft.com/office/drawing/2014/main" id="{FD908E9E-D19C-C623-334E-552BD6E82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345" y="949262"/>
            <a:ext cx="6000555" cy="6000555"/>
          </a:xfrm>
          <a:prstGeom prst="rect">
            <a:avLst/>
          </a:prstGeom>
        </p:spPr>
      </p:pic>
    </p:spTree>
    <p:extLst>
      <p:ext uri="{BB962C8B-B14F-4D97-AF65-F5344CB8AC3E}">
        <p14:creationId xmlns:p14="http://schemas.microsoft.com/office/powerpoint/2010/main" val="20846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Behoeftes Verkeersveiligheid &amp; problematiek</a:t>
            </a:r>
          </a:p>
        </p:txBody>
      </p:sp>
      <p:sp>
        <p:nvSpPr>
          <p:cNvPr id="5" name="Tijdelijke aanduiding voor tekst 4">
            <a:extLst>
              <a:ext uri="{FF2B5EF4-FFF2-40B4-BE49-F238E27FC236}">
                <a16:creationId xmlns:a16="http://schemas.microsoft.com/office/drawing/2014/main" id="{B03B9FE1-9316-A214-D58C-6B202D90A84A}"/>
              </a:ext>
            </a:extLst>
          </p:cNvPr>
          <p:cNvSpPr>
            <a:spLocks noGrp="1"/>
          </p:cNvSpPr>
          <p:nvPr>
            <p:ph type="body" idx="1"/>
          </p:nvPr>
        </p:nvSpPr>
        <p:spPr>
          <a:xfrm>
            <a:off x="838200" y="1773871"/>
            <a:ext cx="10515600" cy="4351338"/>
          </a:xfrm>
        </p:spPr>
        <p:txBody>
          <a:bodyPr/>
          <a:lstStyle/>
          <a:p>
            <a:pPr marL="0" indent="0">
              <a:buNone/>
            </a:pPr>
            <a:r>
              <a:rPr lang="nl-NL" dirty="0"/>
              <a:t>Risico-gestuurd werken</a:t>
            </a:r>
          </a:p>
          <a:p>
            <a:pPr marL="0" indent="0" algn="ctr">
              <a:buNone/>
            </a:pPr>
            <a:endParaRPr lang="nl-NL" dirty="0"/>
          </a:p>
          <a:p>
            <a:pPr marL="0" indent="0">
              <a:buNone/>
            </a:pPr>
            <a:r>
              <a:rPr lang="nl-NL" dirty="0"/>
              <a:t>Kruispunten moeilijk </a:t>
            </a:r>
            <a:r>
              <a:rPr lang="nl-NL" dirty="0" err="1"/>
              <a:t>inwinbaar</a:t>
            </a:r>
            <a:endParaRPr lang="nl-NL" dirty="0"/>
          </a:p>
        </p:txBody>
      </p:sp>
      <p:pic>
        <p:nvPicPr>
          <p:cNvPr id="4" name="Afbeelding 3" descr="Afbeelding met cirkel, Graphics, clipart, symbool&#10;&#10;Automatisch gegenereerde beschrijving">
            <a:extLst>
              <a:ext uri="{FF2B5EF4-FFF2-40B4-BE49-F238E27FC236}">
                <a16:creationId xmlns:a16="http://schemas.microsoft.com/office/drawing/2014/main" id="{EC0724FB-C307-57DC-6FE3-A784ECE4A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610" y="1511445"/>
            <a:ext cx="4876190" cy="4876190"/>
          </a:xfrm>
          <a:prstGeom prst="rect">
            <a:avLst/>
          </a:prstGeom>
        </p:spPr>
      </p:pic>
    </p:spTree>
    <p:extLst>
      <p:ext uri="{BB962C8B-B14F-4D97-AF65-F5344CB8AC3E}">
        <p14:creationId xmlns:p14="http://schemas.microsoft.com/office/powerpoint/2010/main" val="316347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Beoogde methode</a:t>
            </a:r>
          </a:p>
        </p:txBody>
      </p:sp>
      <p:sp>
        <p:nvSpPr>
          <p:cNvPr id="5" name="Tijdelijke aanduiding voor tekst 4">
            <a:extLst>
              <a:ext uri="{FF2B5EF4-FFF2-40B4-BE49-F238E27FC236}">
                <a16:creationId xmlns:a16="http://schemas.microsoft.com/office/drawing/2014/main" id="{B03B9FE1-9316-A214-D58C-6B202D90A84A}"/>
              </a:ext>
            </a:extLst>
          </p:cNvPr>
          <p:cNvSpPr>
            <a:spLocks noGrp="1"/>
          </p:cNvSpPr>
          <p:nvPr>
            <p:ph type="body" idx="1"/>
          </p:nvPr>
        </p:nvSpPr>
        <p:spPr>
          <a:xfrm>
            <a:off x="838200" y="1773871"/>
            <a:ext cx="10515600" cy="4351338"/>
          </a:xfrm>
        </p:spPr>
        <p:txBody>
          <a:bodyPr/>
          <a:lstStyle/>
          <a:p>
            <a:pPr marL="0" indent="0">
              <a:buNone/>
            </a:pPr>
            <a:r>
              <a:rPr lang="nl-NL" dirty="0"/>
              <a:t>Terug naar essentie – conflicten</a:t>
            </a:r>
            <a:br>
              <a:rPr lang="nl-NL" dirty="0"/>
            </a:br>
            <a:endParaRPr lang="nl-NL" dirty="0"/>
          </a:p>
        </p:txBody>
      </p:sp>
      <p:pic>
        <p:nvPicPr>
          <p:cNvPr id="4" name="Afbeelding 3" descr="Afbeelding met zwart, duisternis, schermopname&#10;&#10;Automatisch gegenereerde beschrijving">
            <a:extLst>
              <a:ext uri="{FF2B5EF4-FFF2-40B4-BE49-F238E27FC236}">
                <a16:creationId xmlns:a16="http://schemas.microsoft.com/office/drawing/2014/main" id="{88887D4E-AE47-5E4F-9E0A-08BC76289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614" y="1529023"/>
            <a:ext cx="4596186" cy="4596186"/>
          </a:xfrm>
          <a:prstGeom prst="rect">
            <a:avLst/>
          </a:prstGeom>
        </p:spPr>
      </p:pic>
    </p:spTree>
    <p:extLst>
      <p:ext uri="{BB962C8B-B14F-4D97-AF65-F5344CB8AC3E}">
        <p14:creationId xmlns:p14="http://schemas.microsoft.com/office/powerpoint/2010/main" val="19988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E1DBE22-41A8-5FB1-AB50-83DD2200F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901" y="0"/>
            <a:ext cx="8928100" cy="6845402"/>
          </a:xfrm>
          <a:prstGeom prst="rect">
            <a:avLst/>
          </a:prstGeom>
        </p:spPr>
      </p:pic>
      <p:sp>
        <p:nvSpPr>
          <p:cNvPr id="9" name="Tekstvak 8">
            <a:extLst>
              <a:ext uri="{FF2B5EF4-FFF2-40B4-BE49-F238E27FC236}">
                <a16:creationId xmlns:a16="http://schemas.microsoft.com/office/drawing/2014/main" id="{C42C3DFF-55CC-E6CE-312E-08E33E0DEF18}"/>
              </a:ext>
            </a:extLst>
          </p:cNvPr>
          <p:cNvSpPr txBox="1"/>
          <p:nvPr/>
        </p:nvSpPr>
        <p:spPr>
          <a:xfrm>
            <a:off x="431800" y="1371600"/>
            <a:ext cx="2298700" cy="369332"/>
          </a:xfrm>
          <a:prstGeom prst="rect">
            <a:avLst/>
          </a:prstGeom>
          <a:noFill/>
        </p:spPr>
        <p:txBody>
          <a:bodyPr wrap="square" rtlCol="0">
            <a:spAutoFit/>
          </a:bodyPr>
          <a:lstStyle/>
          <a:p>
            <a:r>
              <a:rPr lang="nl-NL" dirty="0"/>
              <a:t>Van simpele rotondes</a:t>
            </a:r>
          </a:p>
        </p:txBody>
      </p:sp>
    </p:spTree>
    <p:extLst>
      <p:ext uri="{BB962C8B-B14F-4D97-AF65-F5344CB8AC3E}">
        <p14:creationId xmlns:p14="http://schemas.microsoft.com/office/powerpoint/2010/main" val="368317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Luchtfotografie, Vogelperspectief, kaart, lucht&#10;&#10;Automatisch gegenereerde beschrijving">
            <a:extLst>
              <a:ext uri="{FF2B5EF4-FFF2-40B4-BE49-F238E27FC236}">
                <a16:creationId xmlns:a16="http://schemas.microsoft.com/office/drawing/2014/main" id="{1FA59D27-7353-0AD6-8A0F-D12BFFCDA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800" y="-1"/>
            <a:ext cx="9093200" cy="6823909"/>
          </a:xfrm>
          <a:prstGeom prst="rect">
            <a:avLst/>
          </a:prstGeom>
        </p:spPr>
      </p:pic>
      <p:sp>
        <p:nvSpPr>
          <p:cNvPr id="4" name="Tekstvak 3">
            <a:extLst>
              <a:ext uri="{FF2B5EF4-FFF2-40B4-BE49-F238E27FC236}">
                <a16:creationId xmlns:a16="http://schemas.microsoft.com/office/drawing/2014/main" id="{0393017C-F846-73B8-9A82-C2640B915CF7}"/>
              </a:ext>
            </a:extLst>
          </p:cNvPr>
          <p:cNvSpPr txBox="1"/>
          <p:nvPr/>
        </p:nvSpPr>
        <p:spPr>
          <a:xfrm>
            <a:off x="266700" y="1371600"/>
            <a:ext cx="2667000" cy="369332"/>
          </a:xfrm>
          <a:prstGeom prst="rect">
            <a:avLst/>
          </a:prstGeom>
          <a:noFill/>
        </p:spPr>
        <p:txBody>
          <a:bodyPr wrap="square" rtlCol="0">
            <a:spAutoFit/>
          </a:bodyPr>
          <a:lstStyle/>
          <a:p>
            <a:r>
              <a:rPr lang="nl-NL" dirty="0"/>
              <a:t>Tot complexe kruispunten</a:t>
            </a:r>
          </a:p>
        </p:txBody>
      </p:sp>
    </p:spTree>
    <p:extLst>
      <p:ext uri="{BB962C8B-B14F-4D97-AF65-F5344CB8AC3E}">
        <p14:creationId xmlns:p14="http://schemas.microsoft.com/office/powerpoint/2010/main" val="414403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3081" y="732791"/>
            <a:ext cx="8208912" cy="844861"/>
          </a:xfrm>
        </p:spPr>
        <p:txBody>
          <a:bodyPr/>
          <a:lstStyle/>
          <a:p>
            <a:r>
              <a:rPr lang="nl-NL" sz="2800" dirty="0"/>
              <a:t>Beoogde methode</a:t>
            </a:r>
          </a:p>
        </p:txBody>
      </p:sp>
      <p:sp>
        <p:nvSpPr>
          <p:cNvPr id="5" name="Tijdelijke aanduiding voor tekst 4">
            <a:extLst>
              <a:ext uri="{FF2B5EF4-FFF2-40B4-BE49-F238E27FC236}">
                <a16:creationId xmlns:a16="http://schemas.microsoft.com/office/drawing/2014/main" id="{B03B9FE1-9316-A214-D58C-6B202D90A84A}"/>
              </a:ext>
            </a:extLst>
          </p:cNvPr>
          <p:cNvSpPr>
            <a:spLocks noGrp="1"/>
          </p:cNvSpPr>
          <p:nvPr>
            <p:ph type="body" idx="1"/>
          </p:nvPr>
        </p:nvSpPr>
        <p:spPr>
          <a:xfrm>
            <a:off x="838200" y="1773871"/>
            <a:ext cx="10515600" cy="4351338"/>
          </a:xfrm>
        </p:spPr>
        <p:txBody>
          <a:bodyPr/>
          <a:lstStyle/>
          <a:p>
            <a:pPr marL="0" indent="0">
              <a:buNone/>
            </a:pPr>
            <a:r>
              <a:rPr lang="nl-NL" dirty="0"/>
              <a:t>Terug naar essentie – conflicten</a:t>
            </a:r>
            <a:br>
              <a:rPr lang="nl-NL" dirty="0"/>
            </a:br>
            <a:endParaRPr lang="nl-NL" dirty="0"/>
          </a:p>
          <a:p>
            <a:pPr marL="0" indent="0">
              <a:buNone/>
            </a:pPr>
            <a:r>
              <a:rPr lang="nl-NL" dirty="0"/>
              <a:t>‘Makkelijk’ &amp; Consequent </a:t>
            </a:r>
            <a:r>
              <a:rPr lang="nl-NL" dirty="0" err="1"/>
              <a:t>inwinbaar</a:t>
            </a:r>
            <a:endParaRPr lang="nl-NL" dirty="0"/>
          </a:p>
        </p:txBody>
      </p:sp>
      <p:pic>
        <p:nvPicPr>
          <p:cNvPr id="4" name="Afbeelding 3" descr="Afbeelding met zwart, duisternis&#10;&#10;Automatisch gegenereerde beschrijving">
            <a:extLst>
              <a:ext uri="{FF2B5EF4-FFF2-40B4-BE49-F238E27FC236}">
                <a16:creationId xmlns:a16="http://schemas.microsoft.com/office/drawing/2014/main" id="{08E31A4D-401C-3A48-6810-691865398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319" y="1155221"/>
            <a:ext cx="4877481" cy="4877481"/>
          </a:xfrm>
          <a:prstGeom prst="rect">
            <a:avLst/>
          </a:prstGeom>
        </p:spPr>
      </p:pic>
    </p:spTree>
    <p:extLst>
      <p:ext uri="{BB962C8B-B14F-4D97-AF65-F5344CB8AC3E}">
        <p14:creationId xmlns:p14="http://schemas.microsoft.com/office/powerpoint/2010/main" val="42212386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5BD621F638394CBE4D9098B681C74A" ma:contentTypeVersion="10" ma:contentTypeDescription="Een nieuw document maken." ma:contentTypeScope="" ma:versionID="57907330d7be8ecf002ac26f877a936d">
  <xsd:schema xmlns:xsd="http://www.w3.org/2001/XMLSchema" xmlns:xs="http://www.w3.org/2001/XMLSchema" xmlns:p="http://schemas.microsoft.com/office/2006/metadata/properties" xmlns:ns2="f8636c21-0124-45b4-ad43-809f20ef7ae5" xmlns:ns3="8f157aaa-8665-4da1-b706-47cea1350784" targetNamespace="http://schemas.microsoft.com/office/2006/metadata/properties" ma:root="true" ma:fieldsID="c9a47c491ee83a9f00f03fe6b6e7ec51" ns2:_="" ns3:_="">
    <xsd:import namespace="f8636c21-0124-45b4-ad43-809f20ef7ae5"/>
    <xsd:import namespace="8f157aaa-8665-4da1-b706-47cea13507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36c21-0124-45b4-ad43-809f20ef7ae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157aaa-8665-4da1-b706-47cea13507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73e716c-908e-467b-bea2-8423709b998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157aaa-8665-4da1-b706-47cea135078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342A2F-885D-488C-8A5F-B51E2A922A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636c21-0124-45b4-ad43-809f20ef7ae5"/>
    <ds:schemaRef ds:uri="8f157aaa-8665-4da1-b706-47cea13507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559658-25A9-4A56-B3E9-4F1A6606C158}">
  <ds:schemaRef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 ds:uri="8f157aaa-8665-4da1-b706-47cea1350784"/>
    <ds:schemaRef ds:uri="http://purl.org/dc/elements/1.1/"/>
    <ds:schemaRef ds:uri="http://purl.org/dc/dcmitype/"/>
    <ds:schemaRef ds:uri="http://schemas.microsoft.com/office/infopath/2007/PartnerControls"/>
    <ds:schemaRef ds:uri="f8636c21-0124-45b4-ad43-809f20ef7ae5"/>
  </ds:schemaRefs>
</ds:datastoreItem>
</file>

<file path=customXml/itemProps3.xml><?xml version="1.0" encoding="utf-8"?>
<ds:datastoreItem xmlns:ds="http://schemas.openxmlformats.org/officeDocument/2006/customXml" ds:itemID="{450BB9A2-8622-4AB6-8860-763E607558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690</TotalTime>
  <Words>4008</Words>
  <Application>Microsoft Office PowerPoint</Application>
  <PresentationFormat>Breedbeeld</PresentationFormat>
  <Paragraphs>247</Paragraphs>
  <Slides>18</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Calibri Light</vt:lpstr>
      <vt:lpstr>Wingdings</vt:lpstr>
      <vt:lpstr>Kantoorthema</vt:lpstr>
      <vt:lpstr>Kruispunten datainwinning – Behoeftes en Methode</vt:lpstr>
      <vt:lpstr>Disclaimer</vt:lpstr>
      <vt:lpstr>Inhoud</vt:lpstr>
      <vt:lpstr>Behoeftes Verkeersveiligheid &amp; problematiek</vt:lpstr>
      <vt:lpstr>Behoeftes Verkeersveiligheid &amp; problematiek</vt:lpstr>
      <vt:lpstr>Beoogde methode</vt:lpstr>
      <vt:lpstr>PowerPoint-presentatie</vt:lpstr>
      <vt:lpstr>PowerPoint-presentatie</vt:lpstr>
      <vt:lpstr>Beoogde methode</vt:lpstr>
      <vt:lpstr>Beoogde methode</vt:lpstr>
      <vt:lpstr>PowerPoint-presentatie</vt:lpstr>
      <vt:lpstr>Beoogde methode</vt:lpstr>
      <vt:lpstr>PowerPoint-presentatie</vt:lpstr>
      <vt:lpstr>Actuele stand van zaken</vt:lpstr>
      <vt:lpstr>Actuele stand van zaken</vt:lpstr>
      <vt:lpstr>Actuele stand van zaken</vt:lpstr>
      <vt:lpstr>Actuele stand van zaken</vt:lpstr>
      <vt:lpstr>Actuele stand van zaken</vt:lpstr>
    </vt:vector>
  </TitlesOfParts>
  <Company>Provincie Noord-Brabant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Kruispunten datainwinning – Behoeftes en Methode</dc:title>
  <dc:creator>Amand Stevens</dc:creator>
  <cp:lastModifiedBy>Amand Stevens</cp:lastModifiedBy>
  <cp:revision>1</cp:revision>
  <dcterms:created xsi:type="dcterms:W3CDTF">2023-10-30T13:27:27Z</dcterms:created>
  <dcterms:modified xsi:type="dcterms:W3CDTF">2023-11-16T13:15:56Z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665262-5df6-455e-bf48-5928a5d868f6_Enabled">
    <vt:lpwstr>true</vt:lpwstr>
  </property>
  <property fmtid="{D5CDD505-2E9C-101B-9397-08002B2CF9AE}" pid="3" name="MSIP_Label_b8665262-5df6-455e-bf48-5928a5d868f6_SetDate">
    <vt:lpwstr>2023-10-30T13:27:38Z</vt:lpwstr>
  </property>
  <property fmtid="{D5CDD505-2E9C-101B-9397-08002B2CF9AE}" pid="4" name="MSIP_Label_b8665262-5df6-455e-bf48-5928a5d868f6_Method">
    <vt:lpwstr>Standard</vt:lpwstr>
  </property>
  <property fmtid="{D5CDD505-2E9C-101B-9397-08002B2CF9AE}" pid="5" name="MSIP_Label_b8665262-5df6-455e-bf48-5928a5d868f6_Name">
    <vt:lpwstr>Vertrouwelijk</vt:lpwstr>
  </property>
  <property fmtid="{D5CDD505-2E9C-101B-9397-08002B2CF9AE}" pid="6" name="MSIP_Label_b8665262-5df6-455e-bf48-5928a5d868f6_SiteId">
    <vt:lpwstr>d2aff5f9-8c21-47f2-88f3-08ac4fda56f5</vt:lpwstr>
  </property>
  <property fmtid="{D5CDD505-2E9C-101B-9397-08002B2CF9AE}" pid="7" name="MSIP_Label_b8665262-5df6-455e-bf48-5928a5d868f6_ActionId">
    <vt:lpwstr>b301bd12-0186-4386-95c0-24f769ade521</vt:lpwstr>
  </property>
  <property fmtid="{D5CDD505-2E9C-101B-9397-08002B2CF9AE}" pid="8" name="MSIP_Label_b8665262-5df6-455e-bf48-5928a5d868f6_ContentBits">
    <vt:lpwstr>0</vt:lpwstr>
  </property>
  <property fmtid="{D5CDD505-2E9C-101B-9397-08002B2CF9AE}" pid="9" name="ContentTypeId">
    <vt:lpwstr>0x010100185BD621F638394CBE4D9098B681C74A</vt:lpwstr>
  </property>
  <property fmtid="{D5CDD505-2E9C-101B-9397-08002B2CF9AE}" pid="10" name="MediaServiceImageTags">
    <vt:lpwstr/>
  </property>
</Properties>
</file>