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87" r:id="rId3"/>
    <p:sldId id="286" r:id="rId4"/>
    <p:sldId id="288" r:id="rId5"/>
    <p:sldId id="290" r:id="rId6"/>
    <p:sldId id="291" r:id="rId7"/>
    <p:sldId id="256" r:id="rId8"/>
    <p:sldId id="292" r:id="rId9"/>
    <p:sldId id="259" r:id="rId10"/>
    <p:sldId id="278" r:id="rId11"/>
    <p:sldId id="281" r:id="rId12"/>
    <p:sldId id="283" r:id="rId13"/>
    <p:sldId id="289" r:id="rId14"/>
    <p:sldId id="279" r:id="rId15"/>
    <p:sldId id="285" r:id="rId16"/>
    <p:sldId id="274" r:id="rId17"/>
    <p:sldId id="266" r:id="rId18"/>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E9489-105B-445A-B9ED-4C5C2EDC87C8}" v="1" dt="2024-01-23T11:20:37.1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8415" autoAdjust="0"/>
  </p:normalViewPr>
  <p:slideViewPr>
    <p:cSldViewPr snapToGrid="0">
      <p:cViewPr varScale="1">
        <p:scale>
          <a:sx n="110" d="100"/>
          <a:sy n="110" d="100"/>
        </p:scale>
        <p:origin x="114" y="3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mink, Gerben (NDW)" userId="0eeb68a6-4ec9-4b76-9afe-04bac7a8533c" providerId="ADAL" clId="{834E9489-105B-445A-B9ED-4C5C2EDC87C8}"/>
    <pc:docChg chg="modSld modNotesMaster">
      <pc:chgData name="Jimmink, Gerben (NDW)" userId="0eeb68a6-4ec9-4b76-9afe-04bac7a8533c" providerId="ADAL" clId="{834E9489-105B-445A-B9ED-4C5C2EDC87C8}" dt="2024-01-23T17:39:15.560" v="300" actId="20577"/>
      <pc:docMkLst>
        <pc:docMk/>
      </pc:docMkLst>
      <pc:sldChg chg="modSp mod modNotesTx">
        <pc:chgData name="Jimmink, Gerben (NDW)" userId="0eeb68a6-4ec9-4b76-9afe-04bac7a8533c" providerId="ADAL" clId="{834E9489-105B-445A-B9ED-4C5C2EDC87C8}" dt="2024-01-23T17:39:15.560" v="300" actId="20577"/>
        <pc:sldMkLst>
          <pc:docMk/>
          <pc:sldMk cId="392025322" sldId="288"/>
        </pc:sldMkLst>
        <pc:spChg chg="mod">
          <ac:chgData name="Jimmink, Gerben (NDW)" userId="0eeb68a6-4ec9-4b76-9afe-04bac7a8533c" providerId="ADAL" clId="{834E9489-105B-445A-B9ED-4C5C2EDC87C8}" dt="2024-01-23T17:39:15.560" v="300" actId="20577"/>
          <ac:spMkLst>
            <pc:docMk/>
            <pc:sldMk cId="392025322" sldId="28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EB06D48-9170-44DE-A090-C636DD82809E}" type="datetimeFigureOut">
              <a:rPr lang="nl-NL" smtClean="0"/>
              <a:t>18-10-2024</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7F3ABB7-FCF2-494A-BE6D-C98F42ECC45F}" type="slidenum">
              <a:rPr lang="nl-NL" smtClean="0"/>
              <a:t>‹nr.›</a:t>
            </a:fld>
            <a:endParaRPr lang="nl-NL"/>
          </a:p>
        </p:txBody>
      </p:sp>
    </p:spTree>
    <p:extLst>
      <p:ext uri="{BB962C8B-B14F-4D97-AF65-F5344CB8AC3E}">
        <p14:creationId xmlns:p14="http://schemas.microsoft.com/office/powerpoint/2010/main" val="6321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a:t>
            </a:fld>
            <a:endParaRPr lang="nl-NL"/>
          </a:p>
        </p:txBody>
      </p:sp>
    </p:spTree>
    <p:extLst>
      <p:ext uri="{BB962C8B-B14F-4D97-AF65-F5344CB8AC3E}">
        <p14:creationId xmlns:p14="http://schemas.microsoft.com/office/powerpoint/2010/main" val="338942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10</a:t>
            </a:fld>
            <a:endParaRPr lang="nl-NL"/>
          </a:p>
        </p:txBody>
      </p:sp>
    </p:spTree>
    <p:extLst>
      <p:ext uri="{BB962C8B-B14F-4D97-AF65-F5344CB8AC3E}">
        <p14:creationId xmlns:p14="http://schemas.microsoft.com/office/powerpoint/2010/main" val="427483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11</a:t>
            </a:fld>
            <a:endParaRPr lang="nl-NL"/>
          </a:p>
        </p:txBody>
      </p:sp>
    </p:spTree>
    <p:extLst>
      <p:ext uri="{BB962C8B-B14F-4D97-AF65-F5344CB8AC3E}">
        <p14:creationId xmlns:p14="http://schemas.microsoft.com/office/powerpoint/2010/main" val="260900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12</a:t>
            </a:fld>
            <a:endParaRPr lang="nl-NL"/>
          </a:p>
        </p:txBody>
      </p:sp>
    </p:spTree>
    <p:extLst>
      <p:ext uri="{BB962C8B-B14F-4D97-AF65-F5344CB8AC3E}">
        <p14:creationId xmlns:p14="http://schemas.microsoft.com/office/powerpoint/2010/main" val="332580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13</a:t>
            </a:fld>
            <a:endParaRPr lang="nl-NL"/>
          </a:p>
        </p:txBody>
      </p:sp>
    </p:spTree>
    <p:extLst>
      <p:ext uri="{BB962C8B-B14F-4D97-AF65-F5344CB8AC3E}">
        <p14:creationId xmlns:p14="http://schemas.microsoft.com/office/powerpoint/2010/main" val="393594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14</a:t>
            </a:fld>
            <a:endParaRPr lang="nl-NL"/>
          </a:p>
        </p:txBody>
      </p:sp>
    </p:spTree>
    <p:extLst>
      <p:ext uri="{BB962C8B-B14F-4D97-AF65-F5344CB8AC3E}">
        <p14:creationId xmlns:p14="http://schemas.microsoft.com/office/powerpoint/2010/main" val="93712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15</a:t>
            </a:fld>
            <a:endParaRPr lang="nl-NL"/>
          </a:p>
        </p:txBody>
      </p:sp>
    </p:spTree>
    <p:extLst>
      <p:ext uri="{BB962C8B-B14F-4D97-AF65-F5344CB8AC3E}">
        <p14:creationId xmlns:p14="http://schemas.microsoft.com/office/powerpoint/2010/main" val="265712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Opnames worden gedeeld via de nieuwsbrief, presentaties worden via</a:t>
            </a:r>
            <a:r>
              <a:rPr lang="nl-NL" baseline="0" dirty="0"/>
              <a:t> de NWB </a:t>
            </a:r>
            <a:r>
              <a:rPr lang="nl-NL" dirty="0"/>
              <a:t>website gedeeld.</a:t>
            </a:r>
          </a:p>
          <a:p>
            <a:endParaRPr lang="nl-NL" dirty="0"/>
          </a:p>
          <a:p>
            <a:r>
              <a:rPr lang="nl-NL" dirty="0"/>
              <a:t>Website migratie, agenda toegevoegd: data voor komende </a:t>
            </a:r>
            <a:r>
              <a:rPr lang="nl-NL" dirty="0" err="1"/>
              <a:t>webinars</a:t>
            </a:r>
            <a:r>
              <a:rPr lang="nl-NL" dirty="0"/>
              <a:t> volgt.</a:t>
            </a:r>
          </a:p>
          <a:p>
            <a:endParaRPr lang="nl-NL" dirty="0"/>
          </a:p>
          <a:p>
            <a:r>
              <a:rPr lang="nl-NL" dirty="0"/>
              <a:t>Feedback wordt op prijs gesteld, voel je vrij om onderwerpen aan te dragen die je graag op volgende </a:t>
            </a:r>
            <a:r>
              <a:rPr lang="nl-NL" dirty="0" err="1"/>
              <a:t>webinar</a:t>
            </a:r>
            <a:r>
              <a:rPr lang="nl-NL" dirty="0"/>
              <a:t> zou willen presenteren e/o behandeld ziet worden.</a:t>
            </a:r>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16</a:t>
            </a:fld>
            <a:endParaRPr lang="nl-NL"/>
          </a:p>
        </p:txBody>
      </p:sp>
    </p:spTree>
    <p:extLst>
      <p:ext uri="{BB962C8B-B14F-4D97-AF65-F5344CB8AC3E}">
        <p14:creationId xmlns:p14="http://schemas.microsoft.com/office/powerpoint/2010/main" val="144511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17</a:t>
            </a:fld>
            <a:endParaRPr lang="nl-NL"/>
          </a:p>
        </p:txBody>
      </p:sp>
    </p:spTree>
    <p:extLst>
      <p:ext uri="{BB962C8B-B14F-4D97-AF65-F5344CB8AC3E}">
        <p14:creationId xmlns:p14="http://schemas.microsoft.com/office/powerpoint/2010/main" val="2850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2</a:t>
            </a:fld>
            <a:endParaRPr lang="nl-NL"/>
          </a:p>
        </p:txBody>
      </p:sp>
    </p:spTree>
    <p:extLst>
      <p:ext uri="{BB962C8B-B14F-4D97-AF65-F5344CB8AC3E}">
        <p14:creationId xmlns:p14="http://schemas.microsoft.com/office/powerpoint/2010/main" val="356182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3</a:t>
            </a:fld>
            <a:endParaRPr lang="nl-NL"/>
          </a:p>
        </p:txBody>
      </p:sp>
    </p:spTree>
    <p:extLst>
      <p:ext uri="{BB962C8B-B14F-4D97-AF65-F5344CB8AC3E}">
        <p14:creationId xmlns:p14="http://schemas.microsoft.com/office/powerpoint/2010/main" val="125868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4</a:t>
            </a:fld>
            <a:endParaRPr lang="nl-NL"/>
          </a:p>
        </p:txBody>
      </p:sp>
    </p:spTree>
    <p:extLst>
      <p:ext uri="{BB962C8B-B14F-4D97-AF65-F5344CB8AC3E}">
        <p14:creationId xmlns:p14="http://schemas.microsoft.com/office/powerpoint/2010/main" val="401315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Verdana" panose="020B0604030504040204" pitchFamily="34" charset="0"/>
                <a:ea typeface="Verdana" panose="020B0604030504040204" pitchFamily="34" charset="0"/>
                <a:cs typeface="Times New Roman" panose="02020603050405020304" pitchFamily="18" charset="0"/>
              </a:rPr>
              <a:t>	</a:t>
            </a:r>
            <a:r>
              <a:rPr lang="nl-NL" sz="1200" dirty="0">
                <a:latin typeface="Verdana" panose="020B0604030504040204" pitchFamily="34" charset="0"/>
                <a:ea typeface="Verdana" panose="020B0604030504040204" pitchFamily="34" charset="0"/>
                <a:cs typeface="Times New Roman" panose="02020603050405020304" pitchFamily="18" charset="0"/>
              </a:rPr>
              <a:t>	</a:t>
            </a:r>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5</a:t>
            </a:fld>
            <a:endParaRPr lang="nl-NL"/>
          </a:p>
        </p:txBody>
      </p:sp>
    </p:spTree>
    <p:extLst>
      <p:ext uri="{BB962C8B-B14F-4D97-AF65-F5344CB8AC3E}">
        <p14:creationId xmlns:p14="http://schemas.microsoft.com/office/powerpoint/2010/main" val="23937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buFont typeface="Courier New" panose="02070309020205020404" pitchFamily="49" charset="0"/>
              <a:buChar char="o"/>
              <a:tabLst>
                <a:tab pos="228600" algn="l"/>
                <a:tab pos="449580" algn="l"/>
              </a:tabLst>
            </a:pPr>
            <a:endParaRPr lang="nl-NL" sz="1200" dirty="0">
              <a:effectLst/>
              <a:latin typeface="Aptos" panose="020B0004020202020204" pitchFamily="34" charset="0"/>
              <a:ea typeface="Verdana" panose="020B0604030504040204" pitchFamily="34" charset="0"/>
              <a:cs typeface="Aptos" panose="020B00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6</a:t>
            </a:fld>
            <a:endParaRPr lang="nl-NL"/>
          </a:p>
        </p:txBody>
      </p:sp>
    </p:spTree>
    <p:extLst>
      <p:ext uri="{BB962C8B-B14F-4D97-AF65-F5344CB8AC3E}">
        <p14:creationId xmlns:p14="http://schemas.microsoft.com/office/powerpoint/2010/main" val="368309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7</a:t>
            </a:fld>
            <a:endParaRPr lang="nl-NL"/>
          </a:p>
        </p:txBody>
      </p:sp>
    </p:spTree>
    <p:extLst>
      <p:ext uri="{BB962C8B-B14F-4D97-AF65-F5344CB8AC3E}">
        <p14:creationId xmlns:p14="http://schemas.microsoft.com/office/powerpoint/2010/main" val="383088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8</a:t>
            </a:fld>
            <a:endParaRPr lang="nl-NL"/>
          </a:p>
        </p:txBody>
      </p:sp>
    </p:spTree>
    <p:extLst>
      <p:ext uri="{BB962C8B-B14F-4D97-AF65-F5344CB8AC3E}">
        <p14:creationId xmlns:p14="http://schemas.microsoft.com/office/powerpoint/2010/main" val="219440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Verdana" panose="020B0604030504040204" pitchFamily="34" charset="0"/>
                <a:ea typeface="Verdana" panose="020B0604030504040204" pitchFamily="34" charset="0"/>
                <a:cs typeface="Aptos" panose="020B0004020202020204" pitchFamily="34" charset="0"/>
              </a:rPr>
              <a:t>het is eigenlijk wel goed, de menselijk interpretatie ziet dat onmiddellijk, bijvoorbeeld bij het uitrijden van een woonerf en naderen van een 30 km zone staat het 30km zone bord op het laatste stukje van de straat van het woonerf. Dan kan zo’n bevinding ‘afgemeld’  worden. Pas als er aan bord of WKD iets veranderd zal hij weer tevoorschijn komen</a:t>
            </a:r>
          </a:p>
          <a:p>
            <a:endParaRPr lang="nl-NL" dirty="0"/>
          </a:p>
        </p:txBody>
      </p:sp>
      <p:sp>
        <p:nvSpPr>
          <p:cNvPr id="4" name="Tijdelijke aanduiding voor dianummer 3"/>
          <p:cNvSpPr>
            <a:spLocks noGrp="1"/>
          </p:cNvSpPr>
          <p:nvPr>
            <p:ph type="sldNum" sz="quarter" idx="5"/>
          </p:nvPr>
        </p:nvSpPr>
        <p:spPr/>
        <p:txBody>
          <a:bodyPr/>
          <a:lstStyle/>
          <a:p>
            <a:fld id="{17F3ABB7-FCF2-494A-BE6D-C98F42ECC45F}" type="slidenum">
              <a:rPr lang="nl-NL" smtClean="0"/>
              <a:t>9</a:t>
            </a:fld>
            <a:endParaRPr lang="nl-NL"/>
          </a:p>
        </p:txBody>
      </p:sp>
    </p:spTree>
    <p:extLst>
      <p:ext uri="{BB962C8B-B14F-4D97-AF65-F5344CB8AC3E}">
        <p14:creationId xmlns:p14="http://schemas.microsoft.com/office/powerpoint/2010/main" val="2502286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BB6E45EE-294C-4CA0-8A55-2E58D74038E2}"/>
              </a:ext>
            </a:extLst>
          </p:cNvPr>
          <p:cNvSpPr>
            <a:spLocks noGrp="1"/>
          </p:cNvSpPr>
          <p:nvPr>
            <p:ph type="pic" sz="quarter" idx="14"/>
          </p:nvPr>
        </p:nvSpPr>
        <p:spPr>
          <a:xfrm>
            <a:off x="0" y="952693"/>
            <a:ext cx="12192000" cy="5905307"/>
          </a:xfrm>
          <a:custGeom>
            <a:avLst/>
            <a:gdLst>
              <a:gd name="connsiteX0" fmla="*/ 2409825 w 12192000"/>
              <a:gd name="connsiteY0" fmla="*/ 467309 h 5895975"/>
              <a:gd name="connsiteX1" fmla="*/ 2409825 w 12192000"/>
              <a:gd name="connsiteY1" fmla="*/ 4834701 h 5895975"/>
              <a:gd name="connsiteX2" fmla="*/ 9782175 w 12192000"/>
              <a:gd name="connsiteY2" fmla="*/ 4834701 h 5895975"/>
              <a:gd name="connsiteX3" fmla="*/ 9782175 w 12192000"/>
              <a:gd name="connsiteY3" fmla="*/ 467309 h 5895975"/>
              <a:gd name="connsiteX4" fmla="*/ 0 w 12192000"/>
              <a:gd name="connsiteY4" fmla="*/ 0 h 5895975"/>
              <a:gd name="connsiteX5" fmla="*/ 12192000 w 12192000"/>
              <a:gd name="connsiteY5" fmla="*/ 0 h 5895975"/>
              <a:gd name="connsiteX6" fmla="*/ 12192000 w 12192000"/>
              <a:gd name="connsiteY6" fmla="*/ 5895975 h 5895975"/>
              <a:gd name="connsiteX7" fmla="*/ 0 w 12192000"/>
              <a:gd name="connsiteY7" fmla="*/ 5895975 h 5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895975">
                <a:moveTo>
                  <a:pt x="2409825" y="467309"/>
                </a:moveTo>
                <a:lnTo>
                  <a:pt x="2409825" y="4834701"/>
                </a:lnTo>
                <a:lnTo>
                  <a:pt x="9782175" y="4834701"/>
                </a:lnTo>
                <a:lnTo>
                  <a:pt x="9782175" y="467309"/>
                </a:lnTo>
                <a:close/>
                <a:moveTo>
                  <a:pt x="0" y="0"/>
                </a:moveTo>
                <a:lnTo>
                  <a:pt x="12192000" y="0"/>
                </a:lnTo>
                <a:lnTo>
                  <a:pt x="12192000" y="5895975"/>
                </a:lnTo>
                <a:lnTo>
                  <a:pt x="0" y="5895975"/>
                </a:lnTo>
                <a:close/>
              </a:path>
            </a:pathLst>
          </a:custGeom>
          <a:solidFill>
            <a:schemeClr val="accent2">
              <a:lumMod val="20000"/>
              <a:lumOff val="80000"/>
            </a:schemeClr>
          </a:solidFill>
        </p:spPr>
        <p:txBody>
          <a:bodyPr wrap="square" anchor="b">
            <a:noAutofit/>
          </a:bodyPr>
          <a:lstStyle>
            <a:lvl1pPr marL="0" indent="0">
              <a:buNone/>
              <a:defRPr sz="1200"/>
            </a:lvl1pPr>
          </a:lstStyle>
          <a:p>
            <a:r>
              <a:rPr lang="nl-NL"/>
              <a:t>Klik op het pictogram als u een afbeelding wilt toevoegen</a:t>
            </a:r>
            <a:endParaRPr lang="en-GB" dirty="0"/>
          </a:p>
        </p:txBody>
      </p:sp>
      <p:sp>
        <p:nvSpPr>
          <p:cNvPr id="11"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p:nvPr>
        </p:nvSpPr>
        <p:spPr>
          <a:xfrm>
            <a:off x="2705099" y="1800224"/>
            <a:ext cx="6657976" cy="1895475"/>
          </a:xfrm>
        </p:spPr>
        <p:txBody>
          <a:bodyPr lIns="0" tIns="0" rIns="0" bIns="0"/>
          <a:lstStyle>
            <a:lvl1pPr marL="0" indent="0">
              <a:lnSpc>
                <a:spcPts val="3360"/>
              </a:lnSpc>
              <a:spcBef>
                <a:spcPts val="0"/>
              </a:spcBef>
              <a:buNone/>
              <a:defRPr sz="2800" b="1"/>
            </a:lvl1pPr>
            <a:lvl2pPr marL="0" indent="0">
              <a:spcBef>
                <a:spcPts val="1500"/>
              </a:spcBef>
              <a:buNone/>
              <a:defRPr sz="1800"/>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a:t>Tekststijl van het model bewerken</a:t>
            </a:r>
          </a:p>
          <a:p>
            <a:pPr lvl="1"/>
            <a:r>
              <a:rPr lang="nl-NL"/>
              <a:t>Tweede niveau</a:t>
            </a:r>
          </a:p>
        </p:txBody>
      </p:sp>
      <p:sp>
        <p:nvSpPr>
          <p:cNvPr id="9" name="Tekstvak 8">
            <a:extLst>
              <a:ext uri="{FF2B5EF4-FFF2-40B4-BE49-F238E27FC236}">
                <a16:creationId xmlns:a16="http://schemas.microsoft.com/office/drawing/2014/main" id="{E2A19E97-1605-497F-98F5-C321D8DC1AE3}"/>
              </a:ext>
            </a:extLst>
          </p:cNvPr>
          <p:cNvSpPr txBox="1"/>
          <p:nvPr userDrawn="1"/>
        </p:nvSpPr>
        <p:spPr>
          <a:xfrm>
            <a:off x="2628899" y="4057650"/>
            <a:ext cx="1990726" cy="261610"/>
          </a:xfrm>
          <a:prstGeom prst="rect">
            <a:avLst/>
          </a:prstGeom>
          <a:noFill/>
        </p:spPr>
        <p:txBody>
          <a:bodyPr wrap="square" rtlCol="0">
            <a:spAutoFit/>
          </a:bodyPr>
          <a:lstStyle/>
          <a:p>
            <a:r>
              <a:rPr lang="nl-NL" sz="1100" b="1" dirty="0"/>
              <a:t>In samenwerking met:</a:t>
            </a:r>
            <a:endParaRPr lang="en-GB" sz="1100" b="1" dirty="0"/>
          </a:p>
        </p:txBody>
      </p:sp>
      <p:pic>
        <p:nvPicPr>
          <p:cNvPr id="15" name="Afbeelding 14" descr="Logo NDW&#10;">
            <a:extLst>
              <a:ext uri="{FF2B5EF4-FFF2-40B4-BE49-F238E27FC236}">
                <a16:creationId xmlns:a16="http://schemas.microsoft.com/office/drawing/2014/main" id="{E16E5E22-CEC4-4D58-BDD9-DD57EF1CA6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Tree>
    <p:extLst>
      <p:ext uri="{BB962C8B-B14F-4D97-AF65-F5344CB8AC3E}">
        <p14:creationId xmlns:p14="http://schemas.microsoft.com/office/powerpoint/2010/main" val="326004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6D515B-9C14-B3DF-CF41-AE2FBFA10B65}"/>
              </a:ext>
            </a:extLst>
          </p:cNvPr>
          <p:cNvSpPr>
            <a:spLocks noGrp="1"/>
          </p:cNvSpPr>
          <p:nvPr>
            <p:ph type="dt" sz="half" idx="10"/>
          </p:nvPr>
        </p:nvSpPr>
        <p:spPr/>
        <p:txBody>
          <a:bodyPr/>
          <a:lstStyle/>
          <a:p>
            <a:fld id="{CB0E9769-E622-4B4C-BF27-76FBB7F18DCB}" type="datetimeFigureOut">
              <a:rPr lang="nl-NL" smtClean="0"/>
              <a:t>18-10-2024</a:t>
            </a:fld>
            <a:endParaRPr lang="nl-NL"/>
          </a:p>
        </p:txBody>
      </p:sp>
      <p:sp>
        <p:nvSpPr>
          <p:cNvPr id="3" name="Tijdelijke aanduiding voor voettekst 2">
            <a:extLst>
              <a:ext uri="{FF2B5EF4-FFF2-40B4-BE49-F238E27FC236}">
                <a16:creationId xmlns:a16="http://schemas.microsoft.com/office/drawing/2014/main" id="{E7E7E728-E0AB-7629-B7DF-05C6031A286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631C6D-3520-ABB1-E722-1710B6F44780}"/>
              </a:ext>
            </a:extLst>
          </p:cNvPr>
          <p:cNvSpPr>
            <a:spLocks noGrp="1"/>
          </p:cNvSpPr>
          <p:nvPr>
            <p:ph type="sldNum" sz="quarter" idx="12"/>
          </p:nvPr>
        </p:nvSpPr>
        <p:spPr/>
        <p:txBody>
          <a:bodyPr/>
          <a:lstStyle/>
          <a:p>
            <a:fld id="{ADF78101-ADFB-49CE-86A1-5C84BF931BB4}" type="slidenum">
              <a:rPr lang="nl-NL" smtClean="0"/>
              <a:t>‹nr.›</a:t>
            </a:fld>
            <a:endParaRPr lang="nl-NL"/>
          </a:p>
        </p:txBody>
      </p:sp>
    </p:spTree>
    <p:extLst>
      <p:ext uri="{BB962C8B-B14F-4D97-AF65-F5344CB8AC3E}">
        <p14:creationId xmlns:p14="http://schemas.microsoft.com/office/powerpoint/2010/main" val="330152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2B7669F-0235-4679-970B-F1B5F13C7F4B}"/>
              </a:ext>
            </a:extLst>
          </p:cNvPr>
          <p:cNvSpPr>
            <a:spLocks noGrp="1"/>
          </p:cNvSpPr>
          <p:nvPr>
            <p:ph type="dt" sz="half" idx="10"/>
          </p:nvPr>
        </p:nvSpPr>
        <p:spPr/>
        <p:txBody>
          <a:bodyPr/>
          <a:lstStyle/>
          <a:p>
            <a:fld id="{41B1A3F4-D6C7-485C-A78E-DF7B1F2DD1D7}" type="datetimeFigureOut">
              <a:rPr lang="en-GB" smtClean="0"/>
              <a:t>18/10/2024</a:t>
            </a:fld>
            <a:endParaRPr lang="en-GB"/>
          </a:p>
        </p:txBody>
      </p:sp>
      <p:sp>
        <p:nvSpPr>
          <p:cNvPr id="4" name="Tijdelijke aanduiding voor voettekst 3">
            <a:extLst>
              <a:ext uri="{FF2B5EF4-FFF2-40B4-BE49-F238E27FC236}">
                <a16:creationId xmlns:a16="http://schemas.microsoft.com/office/drawing/2014/main" id="{55C3FCD2-6390-4EB9-96E6-828AAA8398CC}"/>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3F186608-10C5-4B1D-845F-6A5D74002CD8}"/>
              </a:ext>
            </a:extLst>
          </p:cNvPr>
          <p:cNvSpPr>
            <a:spLocks noGrp="1"/>
          </p:cNvSpPr>
          <p:nvPr>
            <p:ph type="sldNum" sz="quarter" idx="12"/>
          </p:nvPr>
        </p:nvSpPr>
        <p:spPr/>
        <p:txBody>
          <a:bodyPr/>
          <a:lstStyle/>
          <a:p>
            <a:fld id="{7EA6EBCA-AB5C-45ED-A7F0-6CA032590438}" type="slidenum">
              <a:rPr lang="en-GB" smtClean="0"/>
              <a:t>‹nr.›</a:t>
            </a:fld>
            <a:endParaRPr lang="en-GB"/>
          </a:p>
        </p:txBody>
      </p:sp>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13" name="Rechthoek 12">
            <a:extLst>
              <a:ext uri="{FF2B5EF4-FFF2-40B4-BE49-F238E27FC236}">
                <a16:creationId xmlns:a16="http://schemas.microsoft.com/office/drawing/2014/main" id="{CBD33706-E052-4C42-852B-21B6DA6B0E20}"/>
              </a:ext>
            </a:extLst>
          </p:cNvPr>
          <p:cNvSpPr/>
          <p:nvPr userDrawn="1"/>
        </p:nvSpPr>
        <p:spPr>
          <a:xfrm>
            <a:off x="2416175" y="1429333"/>
            <a:ext cx="7359650" cy="433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10">
            <a:extLst>
              <a:ext uri="{FF2B5EF4-FFF2-40B4-BE49-F238E27FC236}">
                <a16:creationId xmlns:a16="http://schemas.microsoft.com/office/drawing/2014/main" id="{E39B5497-E799-4855-A305-D4DFEF45B15B}"/>
              </a:ext>
            </a:extLst>
          </p:cNvPr>
          <p:cNvSpPr>
            <a:spLocks noGrp="1"/>
          </p:cNvSpPr>
          <p:nvPr>
            <p:ph type="body" sz="quarter" idx="13"/>
          </p:nvPr>
        </p:nvSpPr>
        <p:spPr>
          <a:xfrm>
            <a:off x="2611438" y="2257425"/>
            <a:ext cx="7119937" cy="3397250"/>
          </a:xfrm>
        </p:spPr>
        <p:txBody>
          <a:bodyPr/>
          <a:lstStyle>
            <a:lvl1pPr marL="228600" indent="-228600">
              <a:lnSpc>
                <a:spcPct val="100000"/>
              </a:lnSpc>
              <a:spcBef>
                <a:spcPts val="0"/>
              </a:spcBef>
              <a:buFont typeface="Wingdings" panose="05000000000000000000" pitchFamily="2" charset="2"/>
              <a:buChar char=""/>
              <a:defRPr/>
            </a:lvl1pPr>
            <a:lvl2pPr marL="447675" indent="-180975">
              <a:defRPr/>
            </a:lvl2pPr>
            <a:lvl3pPr marL="714375" indent="-228600">
              <a:defRPr/>
            </a:lvl3pPr>
            <a:lvl4pPr marL="990600" indent="-228600">
              <a:defRPr/>
            </a:lvl4pPr>
            <a:lvl5pPr marL="1257300" indent="-22860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itel 11">
            <a:extLst>
              <a:ext uri="{FF2B5EF4-FFF2-40B4-BE49-F238E27FC236}">
                <a16:creationId xmlns:a16="http://schemas.microsoft.com/office/drawing/2014/main" id="{1AE6001D-7A09-44D7-B3E0-DC92EC87BB25}"/>
              </a:ext>
            </a:extLst>
          </p:cNvPr>
          <p:cNvSpPr>
            <a:spLocks noGrp="1"/>
          </p:cNvSpPr>
          <p:nvPr>
            <p:ph type="title" hasCustomPrompt="1"/>
          </p:nvPr>
        </p:nvSpPr>
        <p:spPr>
          <a:xfrm>
            <a:off x="2619375" y="1764369"/>
            <a:ext cx="7119937" cy="568526"/>
          </a:xfrm>
        </p:spPr>
        <p:txBody>
          <a:bodyPr anchor="t" anchorCtr="0"/>
          <a:lstStyle>
            <a:lvl1pPr>
              <a:defRPr/>
            </a:lvl1pPr>
          </a:lstStyle>
          <a:p>
            <a:r>
              <a:rPr lang="nl-NL" dirty="0"/>
              <a:t>Titel</a:t>
            </a:r>
            <a:endParaRPr lang="en-GB" dirty="0"/>
          </a:p>
        </p:txBody>
      </p:sp>
      <p:sp>
        <p:nvSpPr>
          <p:cNvPr id="15" name="Rechthoek 14">
            <a:extLst>
              <a:ext uri="{FF2B5EF4-FFF2-40B4-BE49-F238E27FC236}">
                <a16:creationId xmlns:a16="http://schemas.microsoft.com/office/drawing/2014/main" id="{2B188B2C-D26E-4F09-BB1D-E2BA9F634F3C}"/>
              </a:ext>
            </a:extLst>
          </p:cNvPr>
          <p:cNvSpPr/>
          <p:nvPr userDrawn="1"/>
        </p:nvSpPr>
        <p:spPr>
          <a:xfrm>
            <a:off x="0" y="6033893"/>
            <a:ext cx="12192000" cy="823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17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rechts">
    <p:spTree>
      <p:nvGrpSpPr>
        <p:cNvPr id="1" name=""/>
        <p:cNvGrpSpPr/>
        <p:nvPr/>
      </p:nvGrpSpPr>
      <p:grpSpPr>
        <a:xfrm>
          <a:off x="0" y="0"/>
          <a:ext cx="0" cy="0"/>
          <a:chOff x="0" y="0"/>
          <a:chExt cx="0" cy="0"/>
        </a:xfrm>
      </p:grpSpPr>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13" name="Rechthoek 12">
            <a:extLst>
              <a:ext uri="{FF2B5EF4-FFF2-40B4-BE49-F238E27FC236}">
                <a16:creationId xmlns:a16="http://schemas.microsoft.com/office/drawing/2014/main" id="{CBD33706-E052-4C42-852B-21B6DA6B0E20}"/>
              </a:ext>
            </a:extLst>
          </p:cNvPr>
          <p:cNvSpPr/>
          <p:nvPr userDrawn="1"/>
        </p:nvSpPr>
        <p:spPr>
          <a:xfrm>
            <a:off x="4382274" y="1429333"/>
            <a:ext cx="7327643" cy="433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10">
            <a:extLst>
              <a:ext uri="{FF2B5EF4-FFF2-40B4-BE49-F238E27FC236}">
                <a16:creationId xmlns:a16="http://schemas.microsoft.com/office/drawing/2014/main" id="{E39B5497-E799-4855-A305-D4DFEF45B15B}"/>
              </a:ext>
            </a:extLst>
          </p:cNvPr>
          <p:cNvSpPr>
            <a:spLocks noGrp="1"/>
          </p:cNvSpPr>
          <p:nvPr>
            <p:ph type="body" sz="quarter" idx="13"/>
          </p:nvPr>
        </p:nvSpPr>
        <p:spPr>
          <a:xfrm>
            <a:off x="4574768" y="2313991"/>
            <a:ext cx="7119937" cy="3191387"/>
          </a:xfrm>
        </p:spPr>
        <p:txBody>
          <a:bodyPr>
            <a:noAutofit/>
          </a:bodyPr>
          <a:lstStyle>
            <a:lvl1pPr marL="228600" indent="-228600">
              <a:lnSpc>
                <a:spcPct val="100000"/>
              </a:lnSpc>
              <a:spcBef>
                <a:spcPts val="0"/>
              </a:spcBef>
              <a:spcAft>
                <a:spcPts val="2400"/>
              </a:spcAft>
              <a:buFont typeface="Wingdings" panose="05000000000000000000" pitchFamily="2" charset="2"/>
              <a:buChar char=""/>
              <a:defRPr/>
            </a:lvl1pPr>
            <a:lvl2pPr marL="447675" indent="-180975">
              <a:defRPr/>
            </a:lvl2pPr>
            <a:lvl3pPr marL="714375" indent="-228600">
              <a:spcAft>
                <a:spcPts val="1800"/>
              </a:spcAft>
              <a:defRPr/>
            </a:lvl3pPr>
            <a:lvl4pPr marL="990600" indent="-228600">
              <a:spcAft>
                <a:spcPts val="1800"/>
              </a:spcAft>
              <a:defRPr/>
            </a:lvl4pPr>
            <a:lvl5pPr marL="1257300" indent="-228600">
              <a:spcAft>
                <a:spcPts val="1800"/>
              </a:spcAf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itel 11">
            <a:extLst>
              <a:ext uri="{FF2B5EF4-FFF2-40B4-BE49-F238E27FC236}">
                <a16:creationId xmlns:a16="http://schemas.microsoft.com/office/drawing/2014/main" id="{1AE6001D-7A09-44D7-B3E0-DC92EC87BB25}"/>
              </a:ext>
            </a:extLst>
          </p:cNvPr>
          <p:cNvSpPr>
            <a:spLocks noGrp="1"/>
          </p:cNvSpPr>
          <p:nvPr>
            <p:ph type="title"/>
          </p:nvPr>
        </p:nvSpPr>
        <p:spPr>
          <a:xfrm>
            <a:off x="665243" y="1669422"/>
            <a:ext cx="3262946" cy="568526"/>
          </a:xfrm>
        </p:spPr>
        <p:txBody>
          <a:bodyPr anchor="t" anchorCtr="0">
            <a:noAutofit/>
          </a:bodyPr>
          <a:lstStyle>
            <a:lvl1pPr>
              <a:defRPr sz="2200"/>
            </a:lvl1pPr>
          </a:lstStyle>
          <a:p>
            <a:r>
              <a:rPr lang="nl-NL"/>
              <a:t>Klik om de stijl te bewerken</a:t>
            </a:r>
            <a:endParaRPr lang="en-GB" dirty="0"/>
          </a:p>
        </p:txBody>
      </p:sp>
      <p:sp>
        <p:nvSpPr>
          <p:cNvPr id="15" name="Rechthoek 14">
            <a:extLst>
              <a:ext uri="{FF2B5EF4-FFF2-40B4-BE49-F238E27FC236}">
                <a16:creationId xmlns:a16="http://schemas.microsoft.com/office/drawing/2014/main" id="{2B188B2C-D26E-4F09-BB1D-E2BA9F634F3C}"/>
              </a:ext>
            </a:extLst>
          </p:cNvPr>
          <p:cNvSpPr/>
          <p:nvPr userDrawn="1"/>
        </p:nvSpPr>
        <p:spPr>
          <a:xfrm>
            <a:off x="0" y="6033893"/>
            <a:ext cx="12192000" cy="823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jdelijke aanduiding voor tekst 24">
            <a:extLst>
              <a:ext uri="{FF2B5EF4-FFF2-40B4-BE49-F238E27FC236}">
                <a16:creationId xmlns:a16="http://schemas.microsoft.com/office/drawing/2014/main" id="{DF2A19F4-4740-4C4F-9AB9-AE94E2BA0D0B}"/>
              </a:ext>
            </a:extLst>
          </p:cNvPr>
          <p:cNvSpPr>
            <a:spLocks noGrp="1"/>
          </p:cNvSpPr>
          <p:nvPr>
            <p:ph type="body" sz="quarter" idx="14" hasCustomPrompt="1"/>
          </p:nvPr>
        </p:nvSpPr>
        <p:spPr>
          <a:xfrm>
            <a:off x="4574768" y="1829502"/>
            <a:ext cx="7135149" cy="408446"/>
          </a:xfrm>
        </p:spPr>
        <p:txBody>
          <a:bodyPr lIns="0" tIns="0" rIns="0" bIns="0">
            <a:noAutofit/>
          </a:bodyPr>
          <a:lstStyle>
            <a:lvl1pPr marL="0" indent="0">
              <a:buNone/>
              <a:defRPr lang="en-GB" sz="2800" b="1" kern="1200" dirty="0">
                <a:solidFill>
                  <a:schemeClr val="tx1"/>
                </a:solidFill>
                <a:latin typeface="+mj-lt"/>
                <a:ea typeface="+mj-ea"/>
                <a:cs typeface="+mj-cs"/>
              </a:defRPr>
            </a:lvl1pPr>
          </a:lstStyle>
          <a:p>
            <a:pPr lvl="0"/>
            <a:r>
              <a:rPr lang="nl-NL" dirty="0"/>
              <a:t>Titel</a:t>
            </a:r>
            <a:endParaRPr lang="en-GB" dirty="0"/>
          </a:p>
        </p:txBody>
      </p:sp>
    </p:spTree>
    <p:extLst>
      <p:ext uri="{BB962C8B-B14F-4D97-AF65-F5344CB8AC3E}">
        <p14:creationId xmlns:p14="http://schemas.microsoft.com/office/powerpoint/2010/main" val="22332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11" name="Tijdelijke aanduiding voor tekst 10">
            <a:extLst>
              <a:ext uri="{FF2B5EF4-FFF2-40B4-BE49-F238E27FC236}">
                <a16:creationId xmlns:a16="http://schemas.microsoft.com/office/drawing/2014/main" id="{E39B5497-E799-4855-A305-D4DFEF45B15B}"/>
              </a:ext>
            </a:extLst>
          </p:cNvPr>
          <p:cNvSpPr>
            <a:spLocks noGrp="1"/>
          </p:cNvSpPr>
          <p:nvPr>
            <p:ph type="body" sz="quarter" idx="13"/>
          </p:nvPr>
        </p:nvSpPr>
        <p:spPr>
          <a:xfrm>
            <a:off x="8486775" y="2223496"/>
            <a:ext cx="3347164" cy="3567703"/>
          </a:xfrm>
        </p:spPr>
        <p:txBody>
          <a:bodyPr>
            <a:noAutofit/>
          </a:bodyPr>
          <a:lstStyle>
            <a:lvl1pPr marL="0" indent="0">
              <a:lnSpc>
                <a:spcPct val="150000"/>
              </a:lnSpc>
              <a:spcBef>
                <a:spcPts val="0"/>
              </a:spcBef>
              <a:spcAft>
                <a:spcPts val="0"/>
              </a:spcAft>
              <a:buFont typeface="Wingdings" panose="05000000000000000000" pitchFamily="2" charset="2"/>
              <a:buNone/>
              <a:defRPr/>
            </a:lvl1pPr>
            <a:lvl2pPr marL="447675" indent="-180975">
              <a:defRPr/>
            </a:lvl2pPr>
            <a:lvl3pPr marL="0" indent="0">
              <a:spcAft>
                <a:spcPts val="1800"/>
              </a:spcAft>
              <a:buNone/>
              <a:defRPr/>
            </a:lvl3pPr>
            <a:lvl4pPr marL="762000" indent="0">
              <a:spcAft>
                <a:spcPts val="1800"/>
              </a:spcAft>
              <a:buNone/>
              <a:defRPr/>
            </a:lvl4pPr>
            <a:lvl5pPr marL="1028700" indent="0">
              <a:spcAft>
                <a:spcPts val="1800"/>
              </a:spcAft>
              <a:buNone/>
              <a:defRPr/>
            </a:lvl5pPr>
          </a:lstStyle>
          <a:p>
            <a:pPr lvl="0"/>
            <a:r>
              <a:rPr lang="nl-NL"/>
              <a:t>Tekststijl van het model bewerken</a:t>
            </a:r>
          </a:p>
          <a:p>
            <a:pPr lvl="1"/>
            <a:r>
              <a:rPr lang="nl-NL"/>
              <a:t>Tweede niveau</a:t>
            </a:r>
          </a:p>
        </p:txBody>
      </p:sp>
      <p:sp>
        <p:nvSpPr>
          <p:cNvPr id="12" name="Titel 11">
            <a:extLst>
              <a:ext uri="{FF2B5EF4-FFF2-40B4-BE49-F238E27FC236}">
                <a16:creationId xmlns:a16="http://schemas.microsoft.com/office/drawing/2014/main" id="{1AE6001D-7A09-44D7-B3E0-DC92EC87BB25}"/>
              </a:ext>
            </a:extLst>
          </p:cNvPr>
          <p:cNvSpPr>
            <a:spLocks noGrp="1"/>
          </p:cNvSpPr>
          <p:nvPr>
            <p:ph type="title" hasCustomPrompt="1"/>
          </p:nvPr>
        </p:nvSpPr>
        <p:spPr>
          <a:xfrm>
            <a:off x="8486775" y="1400247"/>
            <a:ext cx="3347164" cy="823249"/>
          </a:xfrm>
        </p:spPr>
        <p:txBody>
          <a:bodyPr anchor="b" anchorCtr="0">
            <a:noAutofit/>
          </a:bodyPr>
          <a:lstStyle>
            <a:lvl1pPr>
              <a:defRPr sz="2800"/>
            </a:lvl1pPr>
          </a:lstStyle>
          <a:p>
            <a:r>
              <a:rPr lang="nl-NL" dirty="0"/>
              <a:t>Titel</a:t>
            </a:r>
            <a:endParaRPr lang="en-GB" dirty="0"/>
          </a:p>
        </p:txBody>
      </p:sp>
      <p:sp>
        <p:nvSpPr>
          <p:cNvPr id="15" name="Rechthoek 14">
            <a:extLst>
              <a:ext uri="{FF2B5EF4-FFF2-40B4-BE49-F238E27FC236}">
                <a16:creationId xmlns:a16="http://schemas.microsoft.com/office/drawing/2014/main" id="{2B188B2C-D26E-4F09-BB1D-E2BA9F634F3C}"/>
              </a:ext>
            </a:extLst>
          </p:cNvPr>
          <p:cNvSpPr/>
          <p:nvPr userDrawn="1"/>
        </p:nvSpPr>
        <p:spPr>
          <a:xfrm>
            <a:off x="0" y="6033893"/>
            <a:ext cx="12192000" cy="823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jdelijke aanduiding voor afbeelding 4">
            <a:extLst>
              <a:ext uri="{FF2B5EF4-FFF2-40B4-BE49-F238E27FC236}">
                <a16:creationId xmlns:a16="http://schemas.microsoft.com/office/drawing/2014/main" id="{F98FC126-B2F7-4322-93E1-CE579284278B}"/>
              </a:ext>
            </a:extLst>
          </p:cNvPr>
          <p:cNvSpPr>
            <a:spLocks noGrp="1"/>
          </p:cNvSpPr>
          <p:nvPr>
            <p:ph type="pic" sz="quarter" idx="14"/>
          </p:nvPr>
        </p:nvSpPr>
        <p:spPr>
          <a:xfrm>
            <a:off x="466725" y="1428750"/>
            <a:ext cx="7353300" cy="4362450"/>
          </a:xfrm>
          <a:solidFill>
            <a:schemeClr val="accent2">
              <a:lumMod val="20000"/>
              <a:lumOff val="80000"/>
            </a:schemeClr>
          </a:solidFill>
        </p:spPr>
        <p:txBody>
          <a:bodyPr>
            <a:normAutofit/>
          </a:bodyPr>
          <a:lstStyle>
            <a:lvl1pPr marL="0" indent="0">
              <a:buNone/>
              <a:defRPr sz="1200"/>
            </a:lvl1pPr>
          </a:lstStyle>
          <a:p>
            <a:r>
              <a:rPr lang="nl-NL"/>
              <a:t>Klik op het pictogram als u een afbeelding wilt toevoegen</a:t>
            </a:r>
            <a:endParaRPr lang="en-GB" dirty="0"/>
          </a:p>
        </p:txBody>
      </p:sp>
    </p:spTree>
    <p:extLst>
      <p:ext uri="{BB962C8B-B14F-4D97-AF65-F5344CB8AC3E}">
        <p14:creationId xmlns:p14="http://schemas.microsoft.com/office/powerpoint/2010/main" val="47948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beeldvullend afbeeldin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1DD70C13-0B73-4C78-B224-8E370DFC94A0}"/>
              </a:ext>
            </a:extLst>
          </p:cNvPr>
          <p:cNvSpPr>
            <a:spLocks noGrp="1"/>
          </p:cNvSpPr>
          <p:nvPr>
            <p:ph type="pic" sz="quarter" idx="14"/>
          </p:nvPr>
        </p:nvSpPr>
        <p:spPr>
          <a:xfrm>
            <a:off x="0" y="952500"/>
            <a:ext cx="12192000" cy="5905500"/>
          </a:xfrm>
          <a:custGeom>
            <a:avLst/>
            <a:gdLst>
              <a:gd name="connsiteX0" fmla="*/ 8302110 w 12192000"/>
              <a:gd name="connsiteY0" fmla="*/ 476833 h 5905500"/>
              <a:gd name="connsiteX1" fmla="*/ 8302110 w 12192000"/>
              <a:gd name="connsiteY1" fmla="*/ 4838699 h 5905500"/>
              <a:gd name="connsiteX2" fmla="*/ 11722110 w 12192000"/>
              <a:gd name="connsiteY2" fmla="*/ 4838699 h 5905500"/>
              <a:gd name="connsiteX3" fmla="*/ 11722110 w 12192000"/>
              <a:gd name="connsiteY3" fmla="*/ 476833 h 5905500"/>
              <a:gd name="connsiteX4" fmla="*/ 0 w 12192000"/>
              <a:gd name="connsiteY4" fmla="*/ 0 h 5905500"/>
              <a:gd name="connsiteX5" fmla="*/ 12192000 w 12192000"/>
              <a:gd name="connsiteY5" fmla="*/ 0 h 5905500"/>
              <a:gd name="connsiteX6" fmla="*/ 12192000 w 12192000"/>
              <a:gd name="connsiteY6" fmla="*/ 5905500 h 5905500"/>
              <a:gd name="connsiteX7" fmla="*/ 0 w 12192000"/>
              <a:gd name="connsiteY7"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05500">
                <a:moveTo>
                  <a:pt x="8302110" y="476833"/>
                </a:moveTo>
                <a:lnTo>
                  <a:pt x="8302110" y="4838699"/>
                </a:lnTo>
                <a:lnTo>
                  <a:pt x="11722110" y="4838699"/>
                </a:lnTo>
                <a:lnTo>
                  <a:pt x="11722110" y="476833"/>
                </a:lnTo>
                <a:close/>
                <a:moveTo>
                  <a:pt x="0" y="0"/>
                </a:moveTo>
                <a:lnTo>
                  <a:pt x="12192000" y="0"/>
                </a:lnTo>
                <a:lnTo>
                  <a:pt x="12192000" y="5905500"/>
                </a:lnTo>
                <a:lnTo>
                  <a:pt x="0" y="5905500"/>
                </a:lnTo>
                <a:close/>
              </a:path>
            </a:pathLst>
          </a:custGeom>
          <a:solidFill>
            <a:schemeClr val="accent2">
              <a:lumMod val="20000"/>
              <a:lumOff val="80000"/>
            </a:schemeClr>
          </a:solidFill>
        </p:spPr>
        <p:txBody>
          <a:bodyPr wrap="square">
            <a:noAutofit/>
          </a:bodyPr>
          <a:lstStyle>
            <a:lvl1pPr marL="0" indent="0">
              <a:buNone/>
              <a:defRPr sz="1200"/>
            </a:lvl1pPr>
          </a:lstStyle>
          <a:p>
            <a:r>
              <a:rPr lang="nl-NL"/>
              <a:t>Klik op het pictogram als u een afbeelding wilt toevoegen</a:t>
            </a:r>
            <a:endParaRPr lang="en-GB" dirty="0"/>
          </a:p>
        </p:txBody>
      </p:sp>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11" name="Tijdelijke aanduiding voor tekst 10">
            <a:extLst>
              <a:ext uri="{FF2B5EF4-FFF2-40B4-BE49-F238E27FC236}">
                <a16:creationId xmlns:a16="http://schemas.microsoft.com/office/drawing/2014/main" id="{E39B5497-E799-4855-A305-D4DFEF45B15B}"/>
              </a:ext>
            </a:extLst>
          </p:cNvPr>
          <p:cNvSpPr>
            <a:spLocks noGrp="1"/>
          </p:cNvSpPr>
          <p:nvPr>
            <p:ph type="body" sz="quarter" idx="13"/>
          </p:nvPr>
        </p:nvSpPr>
        <p:spPr>
          <a:xfrm>
            <a:off x="8486775" y="2524125"/>
            <a:ext cx="3114675" cy="3209924"/>
          </a:xfrm>
        </p:spPr>
        <p:txBody>
          <a:bodyPr>
            <a:noAutofit/>
          </a:bodyPr>
          <a:lstStyle>
            <a:lvl1pPr marL="285750" indent="-285750">
              <a:lnSpc>
                <a:spcPct val="150000"/>
              </a:lnSpc>
              <a:spcBef>
                <a:spcPts val="0"/>
              </a:spcBef>
              <a:spcAft>
                <a:spcPts val="1200"/>
              </a:spcAft>
              <a:buFont typeface="Wingdings" panose="05000000000000000000" pitchFamily="2" charset="2"/>
              <a:buChar char=""/>
              <a:defRPr/>
            </a:lvl1pPr>
            <a:lvl2pPr marL="447675" indent="-180975">
              <a:defRPr/>
            </a:lvl2pPr>
            <a:lvl3pPr marL="285750" indent="-285750">
              <a:spcAft>
                <a:spcPts val="1800"/>
              </a:spcAft>
              <a:buFont typeface="Wingdings" panose="05000000000000000000" pitchFamily="2" charset="2"/>
              <a:buChar char=""/>
              <a:defRPr/>
            </a:lvl3pPr>
            <a:lvl4pPr marL="762000" indent="0">
              <a:spcAft>
                <a:spcPts val="1800"/>
              </a:spcAft>
              <a:buNone/>
              <a:defRPr/>
            </a:lvl4pPr>
            <a:lvl5pPr marL="1028700" indent="0">
              <a:spcAft>
                <a:spcPts val="1800"/>
              </a:spcAft>
              <a:buNone/>
              <a:defRPr/>
            </a:lvl5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12" name="Titel 11">
            <a:extLst>
              <a:ext uri="{FF2B5EF4-FFF2-40B4-BE49-F238E27FC236}">
                <a16:creationId xmlns:a16="http://schemas.microsoft.com/office/drawing/2014/main" id="{1AE6001D-7A09-44D7-B3E0-DC92EC87BB25}"/>
              </a:ext>
            </a:extLst>
          </p:cNvPr>
          <p:cNvSpPr>
            <a:spLocks noGrp="1"/>
          </p:cNvSpPr>
          <p:nvPr>
            <p:ph type="title" hasCustomPrompt="1"/>
          </p:nvPr>
        </p:nvSpPr>
        <p:spPr>
          <a:xfrm>
            <a:off x="8486775" y="1400247"/>
            <a:ext cx="3114675" cy="823249"/>
          </a:xfrm>
        </p:spPr>
        <p:txBody>
          <a:bodyPr anchor="b" anchorCtr="0">
            <a:noAutofit/>
          </a:bodyPr>
          <a:lstStyle>
            <a:lvl1pPr>
              <a:defRPr sz="2800"/>
            </a:lvl1pPr>
          </a:lstStyle>
          <a:p>
            <a:r>
              <a:rPr lang="nl-NL" dirty="0"/>
              <a:t>Titel</a:t>
            </a:r>
            <a:endParaRPr lang="en-GB" dirty="0"/>
          </a:p>
        </p:txBody>
      </p:sp>
    </p:spTree>
    <p:extLst>
      <p:ext uri="{BB962C8B-B14F-4D97-AF65-F5344CB8AC3E}">
        <p14:creationId xmlns:p14="http://schemas.microsoft.com/office/powerpoint/2010/main" val="367699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15" name="Rechthoek 14">
            <a:extLst>
              <a:ext uri="{FF2B5EF4-FFF2-40B4-BE49-F238E27FC236}">
                <a16:creationId xmlns:a16="http://schemas.microsoft.com/office/drawing/2014/main" id="{2B188B2C-D26E-4F09-BB1D-E2BA9F634F3C}"/>
              </a:ext>
            </a:extLst>
          </p:cNvPr>
          <p:cNvSpPr/>
          <p:nvPr userDrawn="1"/>
        </p:nvSpPr>
        <p:spPr>
          <a:xfrm>
            <a:off x="0" y="6034751"/>
            <a:ext cx="12192000" cy="823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jdelijke aanduiding voor afbeelding 7">
            <a:extLst>
              <a:ext uri="{FF2B5EF4-FFF2-40B4-BE49-F238E27FC236}">
                <a16:creationId xmlns:a16="http://schemas.microsoft.com/office/drawing/2014/main" id="{9F5BA9FE-4DC6-4FA5-942B-08340BBCE26E}"/>
              </a:ext>
            </a:extLst>
          </p:cNvPr>
          <p:cNvSpPr>
            <a:spLocks noGrp="1"/>
          </p:cNvSpPr>
          <p:nvPr>
            <p:ph type="pic" sz="quarter" idx="14"/>
          </p:nvPr>
        </p:nvSpPr>
        <p:spPr>
          <a:xfrm>
            <a:off x="447675" y="1419225"/>
            <a:ext cx="5419725" cy="4076700"/>
          </a:xfrm>
          <a:solidFill>
            <a:schemeClr val="accent2">
              <a:lumMod val="20000"/>
              <a:lumOff val="80000"/>
            </a:schemeClr>
          </a:solidFill>
        </p:spPr>
        <p:txBody>
          <a:bodyPr>
            <a:normAutofit/>
          </a:bodyPr>
          <a:lstStyle>
            <a:lvl1pPr marL="0" indent="0">
              <a:buFontTx/>
              <a:buNone/>
              <a:defRPr sz="1200"/>
            </a:lvl1pPr>
          </a:lstStyle>
          <a:p>
            <a:r>
              <a:rPr lang="nl-NL"/>
              <a:t>Klik op het pictogram als u een afbeelding wilt toevoegen</a:t>
            </a:r>
            <a:endParaRPr lang="en-GB"/>
          </a:p>
        </p:txBody>
      </p:sp>
      <p:sp>
        <p:nvSpPr>
          <p:cNvPr id="14" name="Tijdelijke aanduiding voor afbeelding 7">
            <a:extLst>
              <a:ext uri="{FF2B5EF4-FFF2-40B4-BE49-F238E27FC236}">
                <a16:creationId xmlns:a16="http://schemas.microsoft.com/office/drawing/2014/main" id="{E6663FA1-9B2C-4005-90CC-BFD2015EED7C}"/>
              </a:ext>
            </a:extLst>
          </p:cNvPr>
          <p:cNvSpPr>
            <a:spLocks noGrp="1"/>
          </p:cNvSpPr>
          <p:nvPr>
            <p:ph type="pic" sz="quarter" idx="15"/>
          </p:nvPr>
        </p:nvSpPr>
        <p:spPr>
          <a:xfrm>
            <a:off x="6324602" y="1419225"/>
            <a:ext cx="5419725" cy="4076700"/>
          </a:xfrm>
          <a:solidFill>
            <a:schemeClr val="accent2">
              <a:lumMod val="20000"/>
              <a:lumOff val="80000"/>
            </a:schemeClr>
          </a:solidFill>
        </p:spPr>
        <p:txBody>
          <a:bodyPr>
            <a:normAutofit/>
          </a:bodyPr>
          <a:lstStyle>
            <a:lvl1pPr marL="0" indent="0">
              <a:buFontTx/>
              <a:buNone/>
              <a:defRPr sz="1200"/>
            </a:lvl1pPr>
          </a:lstStyle>
          <a:p>
            <a:r>
              <a:rPr lang="nl-NL"/>
              <a:t>Klik op het pictogram als u een afbeelding wilt toevoegen</a:t>
            </a:r>
            <a:endParaRPr lang="en-GB"/>
          </a:p>
        </p:txBody>
      </p:sp>
      <p:sp>
        <p:nvSpPr>
          <p:cNvPr id="17" name="Tijdelijke aanduiding voor tekst 14">
            <a:extLst>
              <a:ext uri="{FF2B5EF4-FFF2-40B4-BE49-F238E27FC236}">
                <a16:creationId xmlns:a16="http://schemas.microsoft.com/office/drawing/2014/main" id="{87C132CC-A260-48F3-A7FF-85386D1F1C1E}"/>
              </a:ext>
            </a:extLst>
          </p:cNvPr>
          <p:cNvSpPr>
            <a:spLocks noGrp="1"/>
          </p:cNvSpPr>
          <p:nvPr>
            <p:ph type="body" sz="quarter" idx="17"/>
          </p:nvPr>
        </p:nvSpPr>
        <p:spPr>
          <a:xfrm>
            <a:off x="6543675" y="5579332"/>
            <a:ext cx="5200650" cy="326168"/>
          </a:xfrm>
        </p:spPr>
        <p:txBody>
          <a:bodyPr>
            <a:noAutofit/>
          </a:bodyPr>
          <a:lstStyle>
            <a:lvl1pPr marL="0" indent="0">
              <a:buNone/>
              <a:defRPr sz="1200" b="1"/>
            </a:lvl1pPr>
            <a:lvl2pPr marL="457200" indent="0">
              <a:buNone/>
              <a:defRPr sz="1000" b="1"/>
            </a:lvl2pPr>
            <a:lvl3pPr marL="914400" indent="0">
              <a:buNone/>
              <a:defRPr sz="1000" b="1"/>
            </a:lvl3pPr>
            <a:lvl4pPr marL="1371600" indent="0">
              <a:buNone/>
              <a:defRPr sz="1000" b="1"/>
            </a:lvl4pPr>
            <a:lvl5pPr marL="1828800" indent="0">
              <a:buNone/>
              <a:defRPr sz="1000" b="1"/>
            </a:lvl5pPr>
          </a:lstStyle>
          <a:p>
            <a:pPr lvl="0"/>
            <a:r>
              <a:rPr lang="nl-NL"/>
              <a:t>Tekststijl van het model bewerken</a:t>
            </a:r>
          </a:p>
        </p:txBody>
      </p:sp>
      <p:sp>
        <p:nvSpPr>
          <p:cNvPr id="18" name="Tijdelijke aanduiding voor tekst 15">
            <a:extLst>
              <a:ext uri="{FF2B5EF4-FFF2-40B4-BE49-F238E27FC236}">
                <a16:creationId xmlns:a16="http://schemas.microsoft.com/office/drawing/2014/main" id="{C9C58342-8800-423A-8E08-F55992143D23}"/>
              </a:ext>
            </a:extLst>
          </p:cNvPr>
          <p:cNvSpPr>
            <a:spLocks noGrp="1"/>
          </p:cNvSpPr>
          <p:nvPr>
            <p:ph type="body" sz="quarter" idx="18"/>
          </p:nvPr>
        </p:nvSpPr>
        <p:spPr>
          <a:xfrm>
            <a:off x="666750" y="5579332"/>
            <a:ext cx="5200650" cy="326168"/>
          </a:xfrm>
        </p:spPr>
        <p:txBody>
          <a:bodyPr>
            <a:noAutofit/>
          </a:bodyPr>
          <a:lstStyle>
            <a:lvl1pPr marL="0" indent="0">
              <a:buNone/>
              <a:defRPr sz="1200" b="1"/>
            </a:lvl1pPr>
            <a:lvl2pPr marL="457200" indent="0">
              <a:buNone/>
              <a:defRPr sz="1000" b="1"/>
            </a:lvl2pPr>
            <a:lvl3pPr marL="914400" indent="0">
              <a:buNone/>
              <a:defRPr sz="1000" b="1"/>
            </a:lvl3pPr>
            <a:lvl4pPr marL="1371600" indent="0">
              <a:buNone/>
              <a:defRPr sz="1000" b="1"/>
            </a:lvl4pPr>
            <a:lvl5pPr marL="1828800" indent="0">
              <a:buNone/>
              <a:defRPr sz="1000" b="1"/>
            </a:lvl5pPr>
          </a:lstStyle>
          <a:p>
            <a:pPr lvl="0"/>
            <a:r>
              <a:rPr lang="nl-NL"/>
              <a:t>Tekststijl van het model bewerken</a:t>
            </a:r>
          </a:p>
        </p:txBody>
      </p:sp>
    </p:spTree>
    <p:extLst>
      <p:ext uri="{BB962C8B-B14F-4D97-AF65-F5344CB8AC3E}">
        <p14:creationId xmlns:p14="http://schemas.microsoft.com/office/powerpoint/2010/main" val="63527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grafieken/afbeeldingen">
    <p:spTree>
      <p:nvGrpSpPr>
        <p:cNvPr id="1" name=""/>
        <p:cNvGrpSpPr/>
        <p:nvPr/>
      </p:nvGrpSpPr>
      <p:grpSpPr>
        <a:xfrm>
          <a:off x="0" y="0"/>
          <a:ext cx="0" cy="0"/>
          <a:chOff x="0" y="0"/>
          <a:chExt cx="0" cy="0"/>
        </a:xfrm>
      </p:grpSpPr>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4" name="Rechthoek 3">
            <a:extLst>
              <a:ext uri="{FF2B5EF4-FFF2-40B4-BE49-F238E27FC236}">
                <a16:creationId xmlns:a16="http://schemas.microsoft.com/office/drawing/2014/main" id="{C3BB2741-0D3D-4AA4-907F-6FB18C5B05E3}"/>
              </a:ext>
            </a:extLst>
          </p:cNvPr>
          <p:cNvSpPr/>
          <p:nvPr userDrawn="1"/>
        </p:nvSpPr>
        <p:spPr>
          <a:xfrm>
            <a:off x="8286750" y="1429333"/>
            <a:ext cx="3423167" cy="433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10">
            <a:extLst>
              <a:ext uri="{FF2B5EF4-FFF2-40B4-BE49-F238E27FC236}">
                <a16:creationId xmlns:a16="http://schemas.microsoft.com/office/drawing/2014/main" id="{E39B5497-E799-4855-A305-D4DFEF45B15B}"/>
              </a:ext>
            </a:extLst>
          </p:cNvPr>
          <p:cNvSpPr>
            <a:spLocks noGrp="1"/>
          </p:cNvSpPr>
          <p:nvPr>
            <p:ph type="body" sz="quarter" idx="13"/>
          </p:nvPr>
        </p:nvSpPr>
        <p:spPr>
          <a:xfrm>
            <a:off x="8486775" y="2223496"/>
            <a:ext cx="3238500" cy="3567703"/>
          </a:xfrm>
        </p:spPr>
        <p:txBody>
          <a:bodyPr>
            <a:noAutofit/>
          </a:bodyPr>
          <a:lstStyle>
            <a:lvl1pPr marL="285750" indent="-285750">
              <a:lnSpc>
                <a:spcPct val="150000"/>
              </a:lnSpc>
              <a:spcBef>
                <a:spcPts val="0"/>
              </a:spcBef>
              <a:spcAft>
                <a:spcPts val="0"/>
              </a:spcAft>
              <a:buFont typeface="Wingdings" panose="05000000000000000000" pitchFamily="2" charset="2"/>
              <a:buChar char=""/>
              <a:defRPr/>
            </a:lvl1pPr>
            <a:lvl2pPr marL="447675" indent="-180975">
              <a:defRPr/>
            </a:lvl2pPr>
            <a:lvl3pPr marL="0" indent="0">
              <a:spcAft>
                <a:spcPts val="1800"/>
              </a:spcAft>
              <a:buNone/>
              <a:defRPr/>
            </a:lvl3pPr>
            <a:lvl4pPr marL="762000" indent="0">
              <a:spcAft>
                <a:spcPts val="1800"/>
              </a:spcAft>
              <a:buNone/>
              <a:defRPr/>
            </a:lvl4pPr>
            <a:lvl5pPr marL="1028700" indent="0">
              <a:spcAft>
                <a:spcPts val="1800"/>
              </a:spcAft>
              <a:buNone/>
              <a:defRPr/>
            </a:lvl5pPr>
          </a:lstStyle>
          <a:p>
            <a:pPr lvl="0"/>
            <a:r>
              <a:rPr lang="nl-NL"/>
              <a:t>Tekststijl van het model bewerken</a:t>
            </a:r>
          </a:p>
          <a:p>
            <a:pPr lvl="1"/>
            <a:r>
              <a:rPr lang="nl-NL"/>
              <a:t>Tweede niveau</a:t>
            </a:r>
          </a:p>
        </p:txBody>
      </p:sp>
      <p:sp>
        <p:nvSpPr>
          <p:cNvPr id="12" name="Titel 11">
            <a:extLst>
              <a:ext uri="{FF2B5EF4-FFF2-40B4-BE49-F238E27FC236}">
                <a16:creationId xmlns:a16="http://schemas.microsoft.com/office/drawing/2014/main" id="{1AE6001D-7A09-44D7-B3E0-DC92EC87BB25}"/>
              </a:ext>
            </a:extLst>
          </p:cNvPr>
          <p:cNvSpPr>
            <a:spLocks noGrp="1"/>
          </p:cNvSpPr>
          <p:nvPr>
            <p:ph type="title" hasCustomPrompt="1"/>
          </p:nvPr>
        </p:nvSpPr>
        <p:spPr>
          <a:xfrm>
            <a:off x="8486775" y="1400247"/>
            <a:ext cx="3238500" cy="823249"/>
          </a:xfrm>
        </p:spPr>
        <p:txBody>
          <a:bodyPr anchor="b" anchorCtr="0">
            <a:noAutofit/>
          </a:bodyPr>
          <a:lstStyle>
            <a:lvl1pPr>
              <a:defRPr sz="2800"/>
            </a:lvl1pPr>
          </a:lstStyle>
          <a:p>
            <a:r>
              <a:rPr lang="nl-NL" dirty="0"/>
              <a:t>Titel</a:t>
            </a:r>
            <a:endParaRPr lang="en-GB" dirty="0"/>
          </a:p>
        </p:txBody>
      </p:sp>
      <p:sp>
        <p:nvSpPr>
          <p:cNvPr id="15" name="Rechthoek 14">
            <a:extLst>
              <a:ext uri="{FF2B5EF4-FFF2-40B4-BE49-F238E27FC236}">
                <a16:creationId xmlns:a16="http://schemas.microsoft.com/office/drawing/2014/main" id="{2B188B2C-D26E-4F09-BB1D-E2BA9F634F3C}"/>
              </a:ext>
            </a:extLst>
          </p:cNvPr>
          <p:cNvSpPr/>
          <p:nvPr userDrawn="1"/>
        </p:nvSpPr>
        <p:spPr>
          <a:xfrm>
            <a:off x="0" y="6033893"/>
            <a:ext cx="12192000" cy="823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jdelijke aanduiding voor tekst 15">
            <a:extLst>
              <a:ext uri="{FF2B5EF4-FFF2-40B4-BE49-F238E27FC236}">
                <a16:creationId xmlns:a16="http://schemas.microsoft.com/office/drawing/2014/main" id="{FCA7FEC5-0993-41D0-93D3-7DEC778CDA27}"/>
              </a:ext>
            </a:extLst>
          </p:cNvPr>
          <p:cNvSpPr>
            <a:spLocks noGrp="1"/>
          </p:cNvSpPr>
          <p:nvPr>
            <p:ph type="body" sz="quarter" idx="17" hasCustomPrompt="1"/>
          </p:nvPr>
        </p:nvSpPr>
        <p:spPr>
          <a:xfrm>
            <a:off x="666750" y="5579332"/>
            <a:ext cx="3543300" cy="432000"/>
          </a:xfrm>
        </p:spPr>
        <p:txBody>
          <a:bodyPr>
            <a:noAutofit/>
          </a:bodyPr>
          <a:lstStyle>
            <a:lvl1pPr marL="0" indent="0">
              <a:buNone/>
              <a:defRPr sz="1200" b="1"/>
            </a:lvl1pPr>
            <a:lvl2pPr marL="457200" indent="0">
              <a:buNone/>
              <a:defRPr sz="1000" b="1"/>
            </a:lvl2pPr>
            <a:lvl3pPr marL="914400" indent="0">
              <a:buNone/>
              <a:defRPr sz="1000" b="1"/>
            </a:lvl3pPr>
            <a:lvl4pPr marL="1371600" indent="0">
              <a:buNone/>
              <a:defRPr sz="1000" b="1"/>
            </a:lvl4pPr>
            <a:lvl5pPr marL="1828800" indent="0">
              <a:buNone/>
              <a:defRPr sz="1000" b="1"/>
            </a:lvl5pPr>
          </a:lstStyle>
          <a:p>
            <a:pPr lvl="0"/>
            <a:r>
              <a:rPr lang="nl-NL" dirty="0"/>
              <a:t>Bijschrift</a:t>
            </a:r>
          </a:p>
        </p:txBody>
      </p:sp>
      <p:sp>
        <p:nvSpPr>
          <p:cNvPr id="16" name="Tijdelijke aanduiding voor tekst 15">
            <a:extLst>
              <a:ext uri="{FF2B5EF4-FFF2-40B4-BE49-F238E27FC236}">
                <a16:creationId xmlns:a16="http://schemas.microsoft.com/office/drawing/2014/main" id="{6328EA33-E642-4E86-AFFC-9D7198EBAC84}"/>
              </a:ext>
            </a:extLst>
          </p:cNvPr>
          <p:cNvSpPr>
            <a:spLocks noGrp="1"/>
          </p:cNvSpPr>
          <p:nvPr>
            <p:ph type="body" sz="quarter" idx="18" hasCustomPrompt="1"/>
          </p:nvPr>
        </p:nvSpPr>
        <p:spPr>
          <a:xfrm>
            <a:off x="4562474" y="5579332"/>
            <a:ext cx="3448051" cy="432000"/>
          </a:xfrm>
        </p:spPr>
        <p:txBody>
          <a:bodyPr>
            <a:noAutofit/>
          </a:bodyPr>
          <a:lstStyle>
            <a:lvl1pPr marL="0" indent="0">
              <a:buNone/>
              <a:defRPr sz="1200" b="1"/>
            </a:lvl1pPr>
            <a:lvl2pPr marL="457200" indent="0">
              <a:buNone/>
              <a:defRPr sz="1000" b="1"/>
            </a:lvl2pPr>
            <a:lvl3pPr marL="914400" indent="0">
              <a:buNone/>
              <a:defRPr sz="1000" b="1"/>
            </a:lvl3pPr>
            <a:lvl4pPr marL="1371600" indent="0">
              <a:buNone/>
              <a:defRPr sz="1000" b="1"/>
            </a:lvl4pPr>
            <a:lvl5pPr marL="1828800" indent="0">
              <a:buNone/>
              <a:defRPr sz="1000" b="1"/>
            </a:lvl5pPr>
          </a:lstStyle>
          <a:p>
            <a:pPr lvl="0"/>
            <a:r>
              <a:rPr lang="nl-NL" dirty="0"/>
              <a:t>Bijschrift</a:t>
            </a:r>
          </a:p>
          <a:p>
            <a:pPr lvl="0"/>
            <a:endParaRPr lang="nl-NL" dirty="0"/>
          </a:p>
        </p:txBody>
      </p:sp>
      <p:sp>
        <p:nvSpPr>
          <p:cNvPr id="3" name="Tijdelijke aanduiding voor afbeelding 2">
            <a:extLst>
              <a:ext uri="{FF2B5EF4-FFF2-40B4-BE49-F238E27FC236}">
                <a16:creationId xmlns:a16="http://schemas.microsoft.com/office/drawing/2014/main" id="{EAF2D6E1-7528-47DE-88A5-7018397FDF75}"/>
              </a:ext>
            </a:extLst>
          </p:cNvPr>
          <p:cNvSpPr>
            <a:spLocks noGrp="1"/>
          </p:cNvSpPr>
          <p:nvPr>
            <p:ph type="pic" sz="quarter" idx="19"/>
          </p:nvPr>
        </p:nvSpPr>
        <p:spPr>
          <a:xfrm>
            <a:off x="466725" y="1416050"/>
            <a:ext cx="3743325" cy="4140200"/>
          </a:xfrm>
        </p:spPr>
        <p:txBody>
          <a:bodyPr>
            <a:normAutofit/>
          </a:bodyPr>
          <a:lstStyle>
            <a:lvl1pPr marL="0" indent="0">
              <a:buNone/>
              <a:defRPr lang="en-GB" sz="1000" kern="1200">
                <a:solidFill>
                  <a:schemeClr val="tx1"/>
                </a:solidFill>
                <a:latin typeface="+mn-lt"/>
                <a:ea typeface="+mn-ea"/>
                <a:cs typeface="+mn-cs"/>
              </a:defRPr>
            </a:lvl1pPr>
          </a:lstStyle>
          <a:p>
            <a:r>
              <a:rPr lang="nl-NL"/>
              <a:t>Klik op het pictogram als u een afbeelding wilt toevoegen</a:t>
            </a:r>
            <a:endParaRPr lang="en-GB" dirty="0"/>
          </a:p>
        </p:txBody>
      </p:sp>
      <p:sp>
        <p:nvSpPr>
          <p:cNvPr id="6" name="Tijdelijke aanduiding voor afbeelding 5">
            <a:extLst>
              <a:ext uri="{FF2B5EF4-FFF2-40B4-BE49-F238E27FC236}">
                <a16:creationId xmlns:a16="http://schemas.microsoft.com/office/drawing/2014/main" id="{934D1E1B-0180-4B6A-9090-00C3DCAF6A3E}"/>
              </a:ext>
            </a:extLst>
          </p:cNvPr>
          <p:cNvSpPr>
            <a:spLocks noGrp="1"/>
          </p:cNvSpPr>
          <p:nvPr>
            <p:ph type="pic" sz="quarter" idx="20"/>
          </p:nvPr>
        </p:nvSpPr>
        <p:spPr>
          <a:xfrm>
            <a:off x="4251325" y="1416050"/>
            <a:ext cx="3768725" cy="4140200"/>
          </a:xfrm>
        </p:spPr>
        <p:txBody>
          <a:bodyPr>
            <a:normAutofit/>
          </a:bodyPr>
          <a:lstStyle>
            <a:lvl1pPr marL="0" indent="0">
              <a:buNone/>
              <a:defRPr sz="1000"/>
            </a:lvl1pPr>
          </a:lstStyle>
          <a:p>
            <a:r>
              <a:rPr lang="nl-NL"/>
              <a:t>Klik op het pictogram als u een afbeelding wilt toevoegen</a:t>
            </a:r>
            <a:endParaRPr lang="en-GB" dirty="0"/>
          </a:p>
        </p:txBody>
      </p:sp>
    </p:spTree>
    <p:extLst>
      <p:ext uri="{BB962C8B-B14F-4D97-AF65-F5344CB8AC3E}">
        <p14:creationId xmlns:p14="http://schemas.microsoft.com/office/powerpoint/2010/main" val="289375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luiting variant 1">
    <p:spTree>
      <p:nvGrpSpPr>
        <p:cNvPr id="1" name=""/>
        <p:cNvGrpSpPr/>
        <p:nvPr/>
      </p:nvGrpSpPr>
      <p:grpSpPr>
        <a:xfrm>
          <a:off x="0" y="0"/>
          <a:ext cx="0" cy="0"/>
          <a:chOff x="0" y="0"/>
          <a:chExt cx="0" cy="0"/>
        </a:xfrm>
      </p:grpSpPr>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13" name="Rechthoek 12">
            <a:extLst>
              <a:ext uri="{FF2B5EF4-FFF2-40B4-BE49-F238E27FC236}">
                <a16:creationId xmlns:a16="http://schemas.microsoft.com/office/drawing/2014/main" id="{CBD33706-E052-4C42-852B-21B6DA6B0E20}"/>
              </a:ext>
            </a:extLst>
          </p:cNvPr>
          <p:cNvSpPr/>
          <p:nvPr userDrawn="1"/>
        </p:nvSpPr>
        <p:spPr>
          <a:xfrm>
            <a:off x="399150" y="1420788"/>
            <a:ext cx="3525150" cy="433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hoek 14">
            <a:extLst>
              <a:ext uri="{FF2B5EF4-FFF2-40B4-BE49-F238E27FC236}">
                <a16:creationId xmlns:a16="http://schemas.microsoft.com/office/drawing/2014/main" id="{2B188B2C-D26E-4F09-BB1D-E2BA9F634F3C}"/>
              </a:ext>
            </a:extLst>
          </p:cNvPr>
          <p:cNvSpPr/>
          <p:nvPr userDrawn="1"/>
        </p:nvSpPr>
        <p:spPr>
          <a:xfrm>
            <a:off x="0" y="6033893"/>
            <a:ext cx="12192000" cy="8232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kstvak 28">
            <a:extLst>
              <a:ext uri="{FF2B5EF4-FFF2-40B4-BE49-F238E27FC236}">
                <a16:creationId xmlns:a16="http://schemas.microsoft.com/office/drawing/2014/main" id="{667E7C1C-58A3-4B33-AACF-95AC1B888A20}"/>
              </a:ext>
            </a:extLst>
          </p:cNvPr>
          <p:cNvSpPr txBox="1"/>
          <p:nvPr userDrawn="1"/>
        </p:nvSpPr>
        <p:spPr>
          <a:xfrm>
            <a:off x="1049533" y="5275906"/>
            <a:ext cx="4142792" cy="261610"/>
          </a:xfrm>
          <a:prstGeom prst="rect">
            <a:avLst/>
          </a:prstGeom>
          <a:noFill/>
        </p:spPr>
        <p:txBody>
          <a:bodyPr wrap="square" rtlCol="0">
            <a:spAutoFit/>
          </a:bodyPr>
          <a:lstStyle/>
          <a:p>
            <a:r>
              <a:rPr lang="nl-NL" sz="1100" b="1" dirty="0"/>
              <a:t>Nationaal Dataportaal Wegverkeer</a:t>
            </a:r>
            <a:endParaRPr lang="en-GB" sz="1100" b="1" dirty="0"/>
          </a:p>
        </p:txBody>
      </p:sp>
      <p:pic>
        <p:nvPicPr>
          <p:cNvPr id="30" name="Afbeelding 29" descr="Afbeelding met teken, zitten, stoppen, donker&#10;&#10;Automatisch gegenereerde beschrijving">
            <a:extLst>
              <a:ext uri="{FF2B5EF4-FFF2-40B4-BE49-F238E27FC236}">
                <a16:creationId xmlns:a16="http://schemas.microsoft.com/office/drawing/2014/main" id="{DB4E5024-EF9C-46A2-8723-6A7AD01F03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2106" y="5274915"/>
            <a:ext cx="216000" cy="216639"/>
          </a:xfrm>
          <a:prstGeom prst="rect">
            <a:avLst/>
          </a:prstGeom>
        </p:spPr>
      </p:pic>
      <p:sp>
        <p:nvSpPr>
          <p:cNvPr id="11" name="Tijdelijke aanduiding voor tekst 10">
            <a:extLst>
              <a:ext uri="{FF2B5EF4-FFF2-40B4-BE49-F238E27FC236}">
                <a16:creationId xmlns:a16="http://schemas.microsoft.com/office/drawing/2014/main" id="{0F0016CA-6D32-4F82-AB8A-752EC80068C6}"/>
              </a:ext>
            </a:extLst>
          </p:cNvPr>
          <p:cNvSpPr>
            <a:spLocks noGrp="1"/>
          </p:cNvSpPr>
          <p:nvPr>
            <p:ph type="body" sz="quarter" idx="10" hasCustomPrompt="1"/>
          </p:nvPr>
        </p:nvSpPr>
        <p:spPr>
          <a:xfrm>
            <a:off x="1049533" y="4448176"/>
            <a:ext cx="2664051" cy="785382"/>
          </a:xfrm>
        </p:spPr>
        <p:txBody>
          <a:bodyPr anchor="b" anchorCtr="0">
            <a:noAutofit/>
          </a:bodyPr>
          <a:lstStyle>
            <a:lvl1pPr marL="0" indent="0">
              <a:buNone/>
              <a:defRPr sz="1100" b="1"/>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nl-NL" dirty="0"/>
              <a:t>Datum</a:t>
            </a:r>
          </a:p>
        </p:txBody>
      </p:sp>
    </p:spTree>
    <p:extLst>
      <p:ext uri="{BB962C8B-B14F-4D97-AF65-F5344CB8AC3E}">
        <p14:creationId xmlns:p14="http://schemas.microsoft.com/office/powerpoint/2010/main" val="224564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ing variant 2">
    <p:spTree>
      <p:nvGrpSpPr>
        <p:cNvPr id="1" name=""/>
        <p:cNvGrpSpPr/>
        <p:nvPr/>
      </p:nvGrpSpPr>
      <p:grpSpPr>
        <a:xfrm>
          <a:off x="0" y="0"/>
          <a:ext cx="0" cy="0"/>
          <a:chOff x="0" y="0"/>
          <a:chExt cx="0" cy="0"/>
        </a:xfrm>
      </p:grpSpPr>
      <p:pic>
        <p:nvPicPr>
          <p:cNvPr id="9" name="Afbeelding 8" descr="Logo NDW&#10;">
            <a:extLst>
              <a:ext uri="{FF2B5EF4-FFF2-40B4-BE49-F238E27FC236}">
                <a16:creationId xmlns:a16="http://schemas.microsoft.com/office/drawing/2014/main" id="{EB60A290-3F9D-4318-A634-92CCFF1F40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1429333"/>
          </a:xfrm>
          <a:prstGeom prst="rect">
            <a:avLst/>
          </a:prstGeom>
        </p:spPr>
      </p:pic>
      <p:sp>
        <p:nvSpPr>
          <p:cNvPr id="22" name="Tijdelijke aanduiding voor afbeelding 21">
            <a:extLst>
              <a:ext uri="{FF2B5EF4-FFF2-40B4-BE49-F238E27FC236}">
                <a16:creationId xmlns:a16="http://schemas.microsoft.com/office/drawing/2014/main" id="{219EA5F6-FA15-446A-BEED-F5B75ACBB08C}"/>
              </a:ext>
            </a:extLst>
          </p:cNvPr>
          <p:cNvSpPr>
            <a:spLocks noGrp="1"/>
          </p:cNvSpPr>
          <p:nvPr>
            <p:ph type="pic" sz="quarter" idx="13"/>
          </p:nvPr>
        </p:nvSpPr>
        <p:spPr>
          <a:xfrm>
            <a:off x="0" y="952500"/>
            <a:ext cx="12192000" cy="5905500"/>
          </a:xfrm>
          <a:custGeom>
            <a:avLst/>
            <a:gdLst>
              <a:gd name="connsiteX0" fmla="*/ 447224 w 12192000"/>
              <a:gd name="connsiteY0" fmla="*/ 451433 h 5905500"/>
              <a:gd name="connsiteX1" fmla="*/ 447224 w 12192000"/>
              <a:gd name="connsiteY1" fmla="*/ 4787633 h 5905500"/>
              <a:gd name="connsiteX2" fmla="*/ 3903224 w 12192000"/>
              <a:gd name="connsiteY2" fmla="*/ 4787633 h 5905500"/>
              <a:gd name="connsiteX3" fmla="*/ 3903224 w 12192000"/>
              <a:gd name="connsiteY3" fmla="*/ 451433 h 5905500"/>
              <a:gd name="connsiteX4" fmla="*/ 0 w 12192000"/>
              <a:gd name="connsiteY4" fmla="*/ 0 h 5905500"/>
              <a:gd name="connsiteX5" fmla="*/ 12192000 w 12192000"/>
              <a:gd name="connsiteY5" fmla="*/ 0 h 5905500"/>
              <a:gd name="connsiteX6" fmla="*/ 12192000 w 12192000"/>
              <a:gd name="connsiteY6" fmla="*/ 5905500 h 5905500"/>
              <a:gd name="connsiteX7" fmla="*/ 0 w 12192000"/>
              <a:gd name="connsiteY7"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05500">
                <a:moveTo>
                  <a:pt x="447224" y="451433"/>
                </a:moveTo>
                <a:lnTo>
                  <a:pt x="447224" y="4787633"/>
                </a:lnTo>
                <a:lnTo>
                  <a:pt x="3903224" y="4787633"/>
                </a:lnTo>
                <a:lnTo>
                  <a:pt x="3903224" y="451433"/>
                </a:lnTo>
                <a:close/>
                <a:moveTo>
                  <a:pt x="0" y="0"/>
                </a:moveTo>
                <a:lnTo>
                  <a:pt x="12192000" y="0"/>
                </a:lnTo>
                <a:lnTo>
                  <a:pt x="12192000" y="5905500"/>
                </a:lnTo>
                <a:lnTo>
                  <a:pt x="0" y="5905500"/>
                </a:lnTo>
                <a:close/>
              </a:path>
            </a:pathLst>
          </a:custGeom>
          <a:solidFill>
            <a:schemeClr val="accent2">
              <a:lumMod val="20000"/>
              <a:lumOff val="80000"/>
            </a:schemeClr>
          </a:solidFill>
        </p:spPr>
        <p:txBody>
          <a:bodyPr wrap="square">
            <a:noAutofit/>
          </a:bodyPr>
          <a:lstStyle>
            <a:lvl1pPr marL="0" indent="0">
              <a:buNone/>
              <a:defRPr sz="1200">
                <a:solidFill>
                  <a:srgbClr val="FF0000"/>
                </a:solidFill>
              </a:defRPr>
            </a:lvl1pPr>
          </a:lstStyle>
          <a:p>
            <a:r>
              <a:rPr lang="nl-NL"/>
              <a:t>Klik op het pictogram als u een afbeelding wilt toevoegen</a:t>
            </a:r>
            <a:endParaRPr lang="en-GB" dirty="0"/>
          </a:p>
        </p:txBody>
      </p:sp>
      <p:sp>
        <p:nvSpPr>
          <p:cNvPr id="10" name="Tekstvak 9">
            <a:extLst>
              <a:ext uri="{FF2B5EF4-FFF2-40B4-BE49-F238E27FC236}">
                <a16:creationId xmlns:a16="http://schemas.microsoft.com/office/drawing/2014/main" id="{285678C8-B3DB-4659-AE9E-62D687B702CD}"/>
              </a:ext>
            </a:extLst>
          </p:cNvPr>
          <p:cNvSpPr txBox="1"/>
          <p:nvPr userDrawn="1"/>
        </p:nvSpPr>
        <p:spPr>
          <a:xfrm>
            <a:off x="1049533" y="5275906"/>
            <a:ext cx="4142792" cy="261610"/>
          </a:xfrm>
          <a:prstGeom prst="rect">
            <a:avLst/>
          </a:prstGeom>
          <a:noFill/>
        </p:spPr>
        <p:txBody>
          <a:bodyPr wrap="square" rtlCol="0">
            <a:spAutoFit/>
          </a:bodyPr>
          <a:lstStyle/>
          <a:p>
            <a:r>
              <a:rPr lang="nl-NL" sz="1100" b="1" dirty="0"/>
              <a:t>Nationaal Dataportaal Wegverkeer</a:t>
            </a:r>
            <a:endParaRPr lang="en-GB" sz="1100" b="1" dirty="0"/>
          </a:p>
        </p:txBody>
      </p:sp>
      <p:sp>
        <p:nvSpPr>
          <p:cNvPr id="14" name="Tijdelijke aanduiding voor tekst 10">
            <a:extLst>
              <a:ext uri="{FF2B5EF4-FFF2-40B4-BE49-F238E27FC236}">
                <a16:creationId xmlns:a16="http://schemas.microsoft.com/office/drawing/2014/main" id="{8D73C676-259C-496C-9D77-EE7974D8CE7B}"/>
              </a:ext>
            </a:extLst>
          </p:cNvPr>
          <p:cNvSpPr>
            <a:spLocks noGrp="1"/>
          </p:cNvSpPr>
          <p:nvPr>
            <p:ph type="body" sz="quarter" idx="10" hasCustomPrompt="1"/>
          </p:nvPr>
        </p:nvSpPr>
        <p:spPr>
          <a:xfrm>
            <a:off x="1049533" y="4619625"/>
            <a:ext cx="2664051" cy="604407"/>
          </a:xfrm>
        </p:spPr>
        <p:txBody>
          <a:bodyPr anchor="b" anchorCtr="0">
            <a:noAutofit/>
          </a:bodyPr>
          <a:lstStyle>
            <a:lvl1pPr marL="0" indent="0">
              <a:buNone/>
              <a:defRPr sz="1100" b="1"/>
            </a:lvl1pPr>
            <a:lvl2pPr marL="457200" indent="0">
              <a:buNone/>
              <a:defRPr sz="1200" b="1"/>
            </a:lvl2pPr>
            <a:lvl3pPr marL="914400" indent="0">
              <a:buNone/>
              <a:defRPr sz="1200" b="1"/>
            </a:lvl3pPr>
            <a:lvl4pPr marL="1371600" indent="0">
              <a:buNone/>
              <a:defRPr sz="1200" b="1"/>
            </a:lvl4pPr>
            <a:lvl5pPr marL="1828800" indent="0">
              <a:buNone/>
              <a:defRPr sz="1200" b="1"/>
            </a:lvl5pPr>
          </a:lstStyle>
          <a:p>
            <a:pPr lvl="0"/>
            <a:r>
              <a:rPr lang="nl-NL" dirty="0"/>
              <a:t>Datum</a:t>
            </a:r>
          </a:p>
        </p:txBody>
      </p:sp>
      <p:pic>
        <p:nvPicPr>
          <p:cNvPr id="2" name="Afbeelding 1" descr="Afbeelding met teken, zitten, stoppen, donker&#10;&#10;Automatisch gegenereerde beschrijving">
            <a:extLst>
              <a:ext uri="{FF2B5EF4-FFF2-40B4-BE49-F238E27FC236}">
                <a16:creationId xmlns:a16="http://schemas.microsoft.com/office/drawing/2014/main" id="{46C65239-043B-4E09-96E5-A65C91A8124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2106" y="5274915"/>
            <a:ext cx="216000" cy="216639"/>
          </a:xfrm>
          <a:prstGeom prst="rect">
            <a:avLst/>
          </a:prstGeom>
        </p:spPr>
      </p:pic>
    </p:spTree>
    <p:extLst>
      <p:ext uri="{BB962C8B-B14F-4D97-AF65-F5344CB8AC3E}">
        <p14:creationId xmlns:p14="http://schemas.microsoft.com/office/powerpoint/2010/main" val="85457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1A715C-9126-43B2-90F7-FEB4A0483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7F8E2D9F-BA10-4869-A6FB-7D35C13F4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a:extLst>
              <a:ext uri="{FF2B5EF4-FFF2-40B4-BE49-F238E27FC236}">
                <a16:creationId xmlns:a16="http://schemas.microsoft.com/office/drawing/2014/main" id="{42C8B466-4614-455E-A8CE-B9769EB7E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1A3F4-D6C7-485C-A78E-DF7B1F2DD1D7}" type="datetimeFigureOut">
              <a:rPr lang="en-GB" smtClean="0"/>
              <a:t>18/10/2024</a:t>
            </a:fld>
            <a:endParaRPr lang="en-GB"/>
          </a:p>
        </p:txBody>
      </p:sp>
      <p:sp>
        <p:nvSpPr>
          <p:cNvPr id="5" name="Tijdelijke aanduiding voor voettekst 4">
            <a:extLst>
              <a:ext uri="{FF2B5EF4-FFF2-40B4-BE49-F238E27FC236}">
                <a16:creationId xmlns:a16="http://schemas.microsoft.com/office/drawing/2014/main" id="{3610C6C3-6028-49B7-ACE4-9277FE940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2EF61B72-1274-43CA-B394-869BCC85B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EBCA-AB5C-45ED-A7F0-6CA032590438}" type="slidenum">
              <a:rPr lang="en-GB" smtClean="0"/>
              <a:t>‹nr.›</a:t>
            </a:fld>
            <a:endParaRPr lang="en-GB"/>
          </a:p>
        </p:txBody>
      </p:sp>
    </p:spTree>
    <p:extLst>
      <p:ext uri="{BB962C8B-B14F-4D97-AF65-F5344CB8AC3E}">
        <p14:creationId xmlns:p14="http://schemas.microsoft.com/office/powerpoint/2010/main" val="4778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ionaalwegenbestand.nl/download_file/429/2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alwegenbestand.nl/download_file/431/2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alwegenbestand.nl/download_file/430/2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alwegenbestand.nl/download_file/428/22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mail@servicedeskndw.nu" TargetMode="External"/><Relationship Id="rId3" Type="http://schemas.openxmlformats.org/officeDocument/2006/relationships/hyperlink" Target="https://docs.ndw.nu/handleidingen/nwb/" TargetMode="External"/><Relationship Id="rId7" Type="http://schemas.openxmlformats.org/officeDocument/2006/relationships/hyperlink" Target="mailto:NWB@RWS.n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NWB.gebruikerswensen@ndw.nu" TargetMode="External"/><Relationship Id="rId5" Type="http://schemas.openxmlformats.org/officeDocument/2006/relationships/hyperlink" Target="https://www.nationaalwegenbestand.nl/" TargetMode="External"/><Relationship Id="rId4" Type="http://schemas.openxmlformats.org/officeDocument/2006/relationships/hyperlink" Target="https://docs.ndw.nu/handleidingen/Geor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shboards.ndw.nu/dashboard/ndw-partners/nwb-rapporta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ndw.nu/handleidingen/George/relea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trein, fiets, spoor, stuk&#10;&#10;Automatisch gegenereerde beschrijving">
            <a:extLst>
              <a:ext uri="{FF2B5EF4-FFF2-40B4-BE49-F238E27FC236}">
                <a16:creationId xmlns:a16="http://schemas.microsoft.com/office/drawing/2014/main" id="{E12EA0A6-9ABA-4A2B-9204-C58220AE656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83" b="83"/>
          <a:stretch>
            <a:fillRect/>
          </a:stretch>
        </p:blipFill>
        <p:spPr/>
      </p:pic>
      <p:sp>
        <p:nvSpPr>
          <p:cNvPr id="4" name="Tijdelijke aanduiding voor tekst 3">
            <a:extLst>
              <a:ext uri="{FF2B5EF4-FFF2-40B4-BE49-F238E27FC236}">
                <a16:creationId xmlns:a16="http://schemas.microsoft.com/office/drawing/2014/main" id="{A77C1C47-055F-431A-B393-7996447C6891}"/>
              </a:ext>
            </a:extLst>
          </p:cNvPr>
          <p:cNvSpPr>
            <a:spLocks noGrp="1"/>
          </p:cNvSpPr>
          <p:nvPr>
            <p:ph type="body" sz="quarter" idx="13"/>
          </p:nvPr>
        </p:nvSpPr>
        <p:spPr>
          <a:xfrm>
            <a:off x="2716807" y="1884028"/>
            <a:ext cx="6993641" cy="3521756"/>
          </a:xfrm>
          <a:solidFill>
            <a:schemeClr val="bg1"/>
          </a:solidFill>
        </p:spPr>
        <p:txBody>
          <a:bodyPr>
            <a:normAutofit/>
          </a:bodyPr>
          <a:lstStyle/>
          <a:p>
            <a:pPr algn="ctr"/>
            <a:endParaRPr lang="en-US" sz="4000" dirty="0"/>
          </a:p>
          <a:p>
            <a:pPr algn="ctr"/>
            <a:r>
              <a:rPr lang="en-US" sz="4000" dirty="0" err="1"/>
              <a:t>Gebruikerswebinar</a:t>
            </a:r>
            <a:r>
              <a:rPr lang="en-US" sz="4000" dirty="0"/>
              <a:t> </a:t>
            </a:r>
          </a:p>
          <a:p>
            <a:pPr algn="ctr"/>
            <a:endParaRPr lang="en-US" sz="4000" dirty="0"/>
          </a:p>
          <a:p>
            <a:pPr algn="ctr"/>
            <a:r>
              <a:rPr lang="en-US" sz="4000" dirty="0" err="1"/>
              <a:t>Nationaal</a:t>
            </a:r>
            <a:r>
              <a:rPr lang="en-US" sz="4000" dirty="0"/>
              <a:t> </a:t>
            </a:r>
            <a:r>
              <a:rPr lang="en-US" sz="4000" dirty="0" err="1"/>
              <a:t>wegenbestand</a:t>
            </a:r>
            <a:r>
              <a:rPr lang="en-US" sz="4000" dirty="0"/>
              <a:t> (NWB)</a:t>
            </a:r>
            <a:r>
              <a:rPr lang="en-US" sz="4400" dirty="0"/>
              <a:t>	           </a:t>
            </a:r>
          </a:p>
          <a:p>
            <a:pPr algn="ctr"/>
            <a:endParaRPr lang="en-US" sz="4400" dirty="0"/>
          </a:p>
          <a:p>
            <a:pPr algn="ctr"/>
            <a:r>
              <a:rPr lang="en-US" sz="4000" dirty="0"/>
              <a:t>17</a:t>
            </a:r>
            <a:r>
              <a:rPr lang="en-US" sz="3600" dirty="0"/>
              <a:t> </a:t>
            </a:r>
            <a:r>
              <a:rPr lang="en-US" sz="3600" dirty="0" err="1"/>
              <a:t>oktober</a:t>
            </a:r>
            <a:r>
              <a:rPr lang="en-US" sz="3600" dirty="0"/>
              <a:t> 2024</a:t>
            </a:r>
          </a:p>
          <a:p>
            <a:pPr algn="ctr">
              <a:lnSpc>
                <a:spcPts val="1500"/>
              </a:lnSpc>
            </a:pPr>
            <a:endParaRPr lang="en-US" dirty="0"/>
          </a:p>
        </p:txBody>
      </p:sp>
    </p:spTree>
    <p:extLst>
      <p:ext uri="{BB962C8B-B14F-4D97-AF65-F5344CB8AC3E}">
        <p14:creationId xmlns:p14="http://schemas.microsoft.com/office/powerpoint/2010/main" val="205427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hlinkClick r:id="rId3"/>
              </a:rPr>
              <a:t>presentatie</a:t>
            </a:r>
            <a:endParaRPr lang="nl-NL" dirty="0"/>
          </a:p>
          <a:p>
            <a:pPr marL="0" indent="0">
              <a:buNone/>
            </a:pPr>
            <a:endParaRPr lang="nl-NL" dirty="0"/>
          </a:p>
        </p:txBody>
      </p:sp>
      <p:sp>
        <p:nvSpPr>
          <p:cNvPr id="3" name="Titel 2"/>
          <p:cNvSpPr>
            <a:spLocks noGrp="1"/>
          </p:cNvSpPr>
          <p:nvPr>
            <p:ph type="title"/>
          </p:nvPr>
        </p:nvSpPr>
        <p:spPr/>
        <p:txBody>
          <a:bodyPr>
            <a:normAutofit/>
          </a:bodyPr>
          <a:lstStyle/>
          <a:p>
            <a:r>
              <a:rPr lang="nl-NL" dirty="0"/>
              <a:t>Stand van zaken productie NWB </a:t>
            </a:r>
            <a:r>
              <a:rPr lang="nl-NL" sz="2400" b="0" dirty="0"/>
              <a:t>(</a:t>
            </a:r>
            <a:r>
              <a:rPr lang="nl-NL" sz="2400" b="0" i="0" u="none" strike="noStrike" baseline="0" dirty="0">
                <a:solidFill>
                  <a:srgbClr val="000000"/>
                </a:solidFill>
              </a:rPr>
              <a:t>Stan </a:t>
            </a:r>
            <a:r>
              <a:rPr lang="nl-NL" sz="2400" b="0" i="0" u="none" strike="noStrike" baseline="0" dirty="0" err="1">
                <a:solidFill>
                  <a:srgbClr val="000000"/>
                </a:solidFill>
              </a:rPr>
              <a:t>Banach</a:t>
            </a:r>
            <a:r>
              <a:rPr lang="nl-NL" sz="2400" b="0" dirty="0"/>
              <a:t>)</a:t>
            </a:r>
          </a:p>
        </p:txBody>
      </p:sp>
    </p:spTree>
    <p:extLst>
      <p:ext uri="{BB962C8B-B14F-4D97-AF65-F5344CB8AC3E}">
        <p14:creationId xmlns:p14="http://schemas.microsoft.com/office/powerpoint/2010/main" val="1303117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619375" y="2625288"/>
            <a:ext cx="7119937" cy="3397250"/>
          </a:xfrm>
        </p:spPr>
        <p:txBody>
          <a:bodyPr/>
          <a:lstStyle/>
          <a:p>
            <a:r>
              <a:rPr lang="nl-NL" sz="1800" b="0" i="0" u="none" strike="noStrike" baseline="0" dirty="0">
                <a:solidFill>
                  <a:srgbClr val="000000"/>
                </a:solidFill>
                <a:latin typeface="Arial" panose="020B0604020202020204" pitchFamily="34" charset="0"/>
                <a:hlinkClick r:id="rId3"/>
              </a:rPr>
              <a:t>presentatie</a:t>
            </a:r>
            <a:endParaRPr lang="nl-NL" sz="1800" b="0" i="0" u="none" strike="noStrike" baseline="0" dirty="0">
              <a:solidFill>
                <a:srgbClr val="000000"/>
              </a:solidFill>
              <a:latin typeface="Arial" panose="020B0604020202020204" pitchFamily="34" charset="0"/>
            </a:endParaRPr>
          </a:p>
        </p:txBody>
      </p:sp>
      <p:sp>
        <p:nvSpPr>
          <p:cNvPr id="3" name="Titel 2"/>
          <p:cNvSpPr>
            <a:spLocks noGrp="1"/>
          </p:cNvSpPr>
          <p:nvPr>
            <p:ph type="title"/>
          </p:nvPr>
        </p:nvSpPr>
        <p:spPr/>
        <p:txBody>
          <a:bodyPr>
            <a:normAutofit fontScale="90000"/>
          </a:bodyPr>
          <a:lstStyle/>
          <a:p>
            <a:r>
              <a:rPr lang="nl-NL" sz="2800" dirty="0"/>
              <a:t>Herziening Baan(sub)soort codes </a:t>
            </a:r>
            <a:r>
              <a:rPr lang="nl-NL" sz="2400" b="0" dirty="0">
                <a:solidFill>
                  <a:srgbClr val="000000"/>
                </a:solidFill>
                <a:latin typeface="Arial" panose="020B0604020202020204" pitchFamily="34" charset="0"/>
              </a:rPr>
              <a:t>(Jop van Driel)</a:t>
            </a:r>
            <a:endParaRPr lang="nl-NL" sz="2400" b="0" i="0" u="none" strike="noStrike" baseline="0" dirty="0">
              <a:solidFill>
                <a:srgbClr val="40323B"/>
              </a:solidFill>
              <a:latin typeface="Arial" panose="020B0604020202020204" pitchFamily="34" charset="0"/>
            </a:endParaRPr>
          </a:p>
        </p:txBody>
      </p:sp>
    </p:spTree>
    <p:extLst>
      <p:ext uri="{BB962C8B-B14F-4D97-AF65-F5344CB8AC3E}">
        <p14:creationId xmlns:p14="http://schemas.microsoft.com/office/powerpoint/2010/main" val="138626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hlinkClick r:id="rId3"/>
              </a:rPr>
              <a:t>presentatie</a:t>
            </a:r>
            <a:endParaRPr lang="nl-NL" dirty="0"/>
          </a:p>
        </p:txBody>
      </p:sp>
      <p:sp>
        <p:nvSpPr>
          <p:cNvPr id="3" name="Titel 2"/>
          <p:cNvSpPr>
            <a:spLocks noGrp="1"/>
          </p:cNvSpPr>
          <p:nvPr>
            <p:ph type="title"/>
          </p:nvPr>
        </p:nvSpPr>
        <p:spPr/>
        <p:txBody>
          <a:bodyPr>
            <a:normAutofit fontScale="90000"/>
          </a:bodyPr>
          <a:lstStyle/>
          <a:p>
            <a:r>
              <a:rPr lang="nl-NL" sz="2800" dirty="0">
                <a:solidFill>
                  <a:srgbClr val="000000"/>
                </a:solidFill>
                <a:latin typeface="+mj-lt"/>
              </a:rPr>
              <a:t>Dooro</a:t>
            </a:r>
            <a:r>
              <a:rPr lang="nl-NL" sz="2800" i="0" u="none" strike="noStrike" baseline="0" dirty="0">
                <a:solidFill>
                  <a:srgbClr val="000000"/>
                </a:solidFill>
                <a:latin typeface="+mj-lt"/>
              </a:rPr>
              <a:t>ntwikkeling NWB &amp; WKD </a:t>
            </a:r>
            <a:r>
              <a:rPr lang="nl-NL" b="0" dirty="0"/>
              <a:t>(</a:t>
            </a:r>
            <a:r>
              <a:rPr lang="nl-NL" sz="2400" b="0" dirty="0"/>
              <a:t>Dirk Simon Beerda</a:t>
            </a:r>
            <a:r>
              <a:rPr lang="nl-NL" b="0" dirty="0"/>
              <a:t>)</a:t>
            </a:r>
          </a:p>
        </p:txBody>
      </p:sp>
    </p:spTree>
    <p:extLst>
      <p:ext uri="{BB962C8B-B14F-4D97-AF65-F5344CB8AC3E}">
        <p14:creationId xmlns:p14="http://schemas.microsoft.com/office/powerpoint/2010/main" val="17239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110B2E4-FC23-608B-CD77-21D984AF93F0}"/>
              </a:ext>
            </a:extLst>
          </p:cNvPr>
          <p:cNvSpPr>
            <a:spLocks noGrp="1"/>
          </p:cNvSpPr>
          <p:nvPr>
            <p:ph type="body" sz="quarter" idx="13"/>
          </p:nvPr>
        </p:nvSpPr>
        <p:spPr/>
        <p:txBody>
          <a:bodyPr/>
          <a:lstStyle/>
          <a:p>
            <a:r>
              <a:rPr lang="nl-NL" dirty="0"/>
              <a:t>Om 11:15 uur gaan we verder</a:t>
            </a:r>
          </a:p>
        </p:txBody>
      </p:sp>
      <p:sp>
        <p:nvSpPr>
          <p:cNvPr id="3" name="Titel 2">
            <a:extLst>
              <a:ext uri="{FF2B5EF4-FFF2-40B4-BE49-F238E27FC236}">
                <a16:creationId xmlns:a16="http://schemas.microsoft.com/office/drawing/2014/main" id="{AE075117-77FE-B0EC-588F-6F66B7CFCB25}"/>
              </a:ext>
            </a:extLst>
          </p:cNvPr>
          <p:cNvSpPr>
            <a:spLocks noGrp="1"/>
          </p:cNvSpPr>
          <p:nvPr>
            <p:ph type="title"/>
          </p:nvPr>
        </p:nvSpPr>
        <p:spPr/>
        <p:txBody>
          <a:bodyPr/>
          <a:lstStyle/>
          <a:p>
            <a:r>
              <a:rPr lang="nl-NL" dirty="0"/>
              <a:t>Pauze</a:t>
            </a:r>
          </a:p>
        </p:txBody>
      </p:sp>
      <p:pic>
        <p:nvPicPr>
          <p:cNvPr id="4" name="Picture 2" descr="Een plaatje met een kopje koffie op een kaart van het nationale wegenbestand nederland ">
            <a:extLst>
              <a:ext uri="{FF2B5EF4-FFF2-40B4-BE49-F238E27FC236}">
                <a16:creationId xmlns:a16="http://schemas.microsoft.com/office/drawing/2014/main" id="{20EF5D51-16CD-A7D9-062C-1481402F1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422" y="1740440"/>
            <a:ext cx="3749140" cy="374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6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619375" y="2564525"/>
            <a:ext cx="7119937" cy="2280854"/>
          </a:xfrm>
        </p:spPr>
        <p:txBody>
          <a:bodyPr/>
          <a:lstStyle/>
          <a:p>
            <a:r>
              <a:rPr lang="nl-NL" dirty="0">
                <a:hlinkClick r:id="rId3"/>
              </a:rPr>
              <a:t>presentatie</a:t>
            </a:r>
            <a:endParaRPr lang="nl-NL" dirty="0"/>
          </a:p>
        </p:txBody>
      </p:sp>
      <p:sp>
        <p:nvSpPr>
          <p:cNvPr id="3" name="Titel 2"/>
          <p:cNvSpPr>
            <a:spLocks noGrp="1"/>
          </p:cNvSpPr>
          <p:nvPr>
            <p:ph type="title"/>
          </p:nvPr>
        </p:nvSpPr>
        <p:spPr/>
        <p:txBody>
          <a:bodyPr>
            <a:normAutofit fontScale="90000"/>
          </a:bodyPr>
          <a:lstStyle/>
          <a:p>
            <a:r>
              <a:rPr lang="nl-NL" sz="2800" dirty="0">
                <a:solidFill>
                  <a:srgbClr val="000000"/>
                </a:solidFill>
              </a:rPr>
              <a:t>Het gebruik van NWB bij monitoring SWUNG</a:t>
            </a:r>
            <a:br>
              <a:rPr lang="nl-NL" dirty="0">
                <a:solidFill>
                  <a:srgbClr val="000000"/>
                </a:solidFill>
                <a:latin typeface="Arial" panose="020B0604020202020204" pitchFamily="34" charset="0"/>
              </a:rPr>
            </a:br>
            <a:r>
              <a:rPr lang="nl-NL" sz="2400" b="0" dirty="0">
                <a:solidFill>
                  <a:srgbClr val="000000"/>
                </a:solidFill>
                <a:latin typeface="+mn-lt"/>
              </a:rPr>
              <a:t>(Thijs Ruiter)</a:t>
            </a:r>
            <a:endParaRPr lang="nl-NL" sz="2400" dirty="0">
              <a:latin typeface="+mn-lt"/>
            </a:endParaRPr>
          </a:p>
        </p:txBody>
      </p:sp>
    </p:spTree>
    <p:extLst>
      <p:ext uri="{BB962C8B-B14F-4D97-AF65-F5344CB8AC3E}">
        <p14:creationId xmlns:p14="http://schemas.microsoft.com/office/powerpoint/2010/main" val="16772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D6C368-F76C-85E7-5C46-66234F871020}"/>
              </a:ext>
            </a:extLst>
          </p:cNvPr>
          <p:cNvSpPr>
            <a:spLocks noGrp="1"/>
          </p:cNvSpPr>
          <p:nvPr>
            <p:ph type="body" sz="quarter" idx="13"/>
          </p:nvPr>
        </p:nvSpPr>
        <p:spPr>
          <a:xfrm>
            <a:off x="5694004" y="2726315"/>
            <a:ext cx="3778542" cy="1483928"/>
          </a:xfrm>
        </p:spPr>
        <p:txBody>
          <a:bodyPr/>
          <a:lstStyle/>
          <a:p>
            <a:endParaRPr lang="nl-NL" dirty="0"/>
          </a:p>
        </p:txBody>
      </p:sp>
      <p:sp>
        <p:nvSpPr>
          <p:cNvPr id="3" name="Titel 2">
            <a:extLst>
              <a:ext uri="{FF2B5EF4-FFF2-40B4-BE49-F238E27FC236}">
                <a16:creationId xmlns:a16="http://schemas.microsoft.com/office/drawing/2014/main" id="{90936556-7234-E4E8-750D-3552E6338870}"/>
              </a:ext>
            </a:extLst>
          </p:cNvPr>
          <p:cNvSpPr>
            <a:spLocks noGrp="1"/>
          </p:cNvSpPr>
          <p:nvPr>
            <p:ph type="title"/>
          </p:nvPr>
        </p:nvSpPr>
        <p:spPr/>
        <p:txBody>
          <a:bodyPr/>
          <a:lstStyle/>
          <a:p>
            <a:r>
              <a:rPr lang="nl-NL" sz="2800" i="0" u="none" strike="noStrike" baseline="0" dirty="0">
                <a:solidFill>
                  <a:srgbClr val="000000"/>
                </a:solidFill>
                <a:latin typeface="Arial" panose="020B0604020202020204" pitchFamily="34" charset="0"/>
              </a:rPr>
              <a:t>Rondvraag</a:t>
            </a:r>
            <a:endParaRPr lang="nl-NL" dirty="0"/>
          </a:p>
        </p:txBody>
      </p:sp>
      <p:pic>
        <p:nvPicPr>
          <p:cNvPr id="1026" name="Picture 2" descr="Teken een snelweg in de vorm van een vraagteken">
            <a:extLst>
              <a:ext uri="{FF2B5EF4-FFF2-40B4-BE49-F238E27FC236}">
                <a16:creationId xmlns:a16="http://schemas.microsoft.com/office/drawing/2014/main" id="{A85F7C6A-9477-9F50-FAF2-00DD6ECDE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014" y="1764369"/>
            <a:ext cx="3639532" cy="363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0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511972" y="2257425"/>
            <a:ext cx="7104994" cy="3397250"/>
          </a:xfrm>
        </p:spPr>
        <p:txBody>
          <a:bodyPr>
            <a:normAutofit/>
          </a:bodyPr>
          <a:lstStyle/>
          <a:p>
            <a:r>
              <a:rPr lang="nl-NL" dirty="0"/>
              <a:t>Meer informatie over NWB, WKD en George:</a:t>
            </a:r>
          </a:p>
          <a:p>
            <a:pPr lvl="1"/>
            <a:r>
              <a:rPr lang="nl-NL" sz="1600" dirty="0"/>
              <a:t>Online Handleiding NWB:</a:t>
            </a:r>
            <a:br>
              <a:rPr lang="nl-NL" sz="1600" dirty="0"/>
            </a:br>
            <a:r>
              <a:rPr lang="nl-NL" sz="1600" dirty="0">
                <a:hlinkClick r:id="rId3"/>
              </a:rPr>
              <a:t>https://docs.ndw.nu/handleidingen/nwb/</a:t>
            </a:r>
            <a:endParaRPr lang="nl-NL" sz="1600" dirty="0"/>
          </a:p>
          <a:p>
            <a:pPr lvl="1"/>
            <a:r>
              <a:rPr lang="nl-NL" sz="1600" dirty="0"/>
              <a:t>Online Handleiding George:</a:t>
            </a:r>
            <a:br>
              <a:rPr lang="nl-NL" sz="1600" dirty="0"/>
            </a:br>
            <a:r>
              <a:rPr lang="nl-NL" sz="1600" dirty="0">
                <a:hlinkClick r:id="rId4"/>
              </a:rPr>
              <a:t>https://docs.ndw.nu/handleidingen/George/</a:t>
            </a:r>
            <a:endParaRPr lang="nl-NL" sz="1600" dirty="0"/>
          </a:p>
          <a:p>
            <a:pPr lvl="1"/>
            <a:endParaRPr lang="nl-NL" sz="1600" dirty="0"/>
          </a:p>
          <a:p>
            <a:pPr lvl="1"/>
            <a:r>
              <a:rPr lang="nl-NL" sz="1600" dirty="0"/>
              <a:t>Website NWB (</a:t>
            </a:r>
            <a:r>
              <a:rPr lang="nl-NL" sz="1600" dirty="0">
                <a:hlinkClick r:id="rId5"/>
              </a:rPr>
              <a:t>https://nationaalwegenbestand.nl</a:t>
            </a:r>
            <a:r>
              <a:rPr lang="nl-NL" sz="1600" dirty="0"/>
              <a:t>) </a:t>
            </a:r>
          </a:p>
          <a:p>
            <a:endParaRPr lang="nl-NL" dirty="0"/>
          </a:p>
          <a:p>
            <a:r>
              <a:rPr lang="nl-NL" dirty="0"/>
              <a:t>Waar kan je terecht met vragen of suggesties?</a:t>
            </a:r>
          </a:p>
          <a:p>
            <a:pPr lvl="1"/>
            <a:r>
              <a:rPr lang="nl-NL" sz="1600" dirty="0">
                <a:hlinkClick r:id="rId6"/>
              </a:rPr>
              <a:t>NWB.gebruikerswensen@ndw.nu</a:t>
            </a:r>
            <a:r>
              <a:rPr lang="nl-NL" sz="1600" dirty="0"/>
              <a:t>  </a:t>
            </a:r>
            <a:r>
              <a:rPr lang="nl-NL" sz="1400" dirty="0"/>
              <a:t>(voor NWB &amp; WKD gebruikerswensen)</a:t>
            </a:r>
            <a:endParaRPr lang="nl-NL" sz="1600" dirty="0"/>
          </a:p>
          <a:p>
            <a:pPr lvl="1"/>
            <a:r>
              <a:rPr lang="nl-NL" sz="1600" dirty="0">
                <a:hlinkClick r:id="rId7"/>
              </a:rPr>
              <a:t>NWB@rws.nl</a:t>
            </a:r>
            <a:r>
              <a:rPr lang="nl-NL" sz="1600" dirty="0"/>
              <a:t> </a:t>
            </a:r>
            <a:r>
              <a:rPr lang="nl-NL" sz="1400" dirty="0"/>
              <a:t>(voor het melden van mutaties in het NWB)</a:t>
            </a:r>
          </a:p>
          <a:p>
            <a:pPr lvl="1"/>
            <a:r>
              <a:rPr lang="nl-NL" sz="1600" dirty="0">
                <a:hlinkClick r:id="rId8"/>
              </a:rPr>
              <a:t>mail@servicedeskndw.nu</a:t>
            </a:r>
            <a:r>
              <a:rPr lang="nl-NL" sz="1600" dirty="0"/>
              <a:t> </a:t>
            </a:r>
            <a:r>
              <a:rPr lang="nl-NL" sz="1400" dirty="0"/>
              <a:t>(voor alle George vragen, zowel technisch als inhoudelijk)</a:t>
            </a:r>
            <a:endParaRPr lang="nl-NL" sz="1600" dirty="0"/>
          </a:p>
        </p:txBody>
      </p:sp>
      <p:sp>
        <p:nvSpPr>
          <p:cNvPr id="3" name="Titel 2"/>
          <p:cNvSpPr>
            <a:spLocks noGrp="1"/>
          </p:cNvSpPr>
          <p:nvPr>
            <p:ph type="title"/>
          </p:nvPr>
        </p:nvSpPr>
        <p:spPr/>
        <p:txBody>
          <a:bodyPr/>
          <a:lstStyle/>
          <a:p>
            <a:r>
              <a:rPr lang="nl-NL" dirty="0"/>
              <a:t>Afronding</a:t>
            </a:r>
          </a:p>
        </p:txBody>
      </p:sp>
    </p:spTree>
    <p:extLst>
      <p:ext uri="{BB962C8B-B14F-4D97-AF65-F5344CB8AC3E}">
        <p14:creationId xmlns:p14="http://schemas.microsoft.com/office/powerpoint/2010/main" val="412847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rein, fiets, spoor, stuk&#10;&#10;Automatisch gegenereerde beschrijving">
            <a:extLst>
              <a:ext uri="{FF2B5EF4-FFF2-40B4-BE49-F238E27FC236}">
                <a16:creationId xmlns:a16="http://schemas.microsoft.com/office/drawing/2014/main" id="{0AEB344E-AB39-4E7A-A983-1B364BCBDB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3" b="83"/>
          <a:stretch>
            <a:fillRect/>
          </a:stretch>
        </p:blipFill>
        <p:spPr/>
      </p:pic>
      <p:sp>
        <p:nvSpPr>
          <p:cNvPr id="3" name="Tijdelijke aanduiding voor tekst 2">
            <a:extLst>
              <a:ext uri="{FF2B5EF4-FFF2-40B4-BE49-F238E27FC236}">
                <a16:creationId xmlns:a16="http://schemas.microsoft.com/office/drawing/2014/main" id="{05F7ADE1-CB29-4C1F-8F71-F5CC995EBC10}"/>
              </a:ext>
            </a:extLst>
          </p:cNvPr>
          <p:cNvSpPr>
            <a:spLocks noGrp="1"/>
          </p:cNvSpPr>
          <p:nvPr>
            <p:ph type="body" sz="quarter" idx="10"/>
          </p:nvPr>
        </p:nvSpPr>
        <p:spPr>
          <a:xfrm>
            <a:off x="1045482" y="4619625"/>
            <a:ext cx="2664051" cy="604407"/>
          </a:xfrm>
        </p:spPr>
        <p:txBody>
          <a:bodyPr/>
          <a:lstStyle/>
          <a:p>
            <a:r>
              <a:rPr lang="en-GB" dirty="0"/>
              <a:t>13-09-2023</a:t>
            </a:r>
          </a:p>
        </p:txBody>
      </p:sp>
      <p:sp>
        <p:nvSpPr>
          <p:cNvPr id="4" name="Tekstvak 3">
            <a:extLst>
              <a:ext uri="{FF2B5EF4-FFF2-40B4-BE49-F238E27FC236}">
                <a16:creationId xmlns:a16="http://schemas.microsoft.com/office/drawing/2014/main" id="{64227B9F-80E2-4BC5-B623-AE7FADF8B0EF}"/>
              </a:ext>
            </a:extLst>
          </p:cNvPr>
          <p:cNvSpPr txBox="1"/>
          <p:nvPr/>
        </p:nvSpPr>
        <p:spPr>
          <a:xfrm>
            <a:off x="1045482" y="1605606"/>
            <a:ext cx="1545318" cy="2128788"/>
          </a:xfrm>
          <a:prstGeom prst="rect">
            <a:avLst/>
          </a:prstGeom>
          <a:noFill/>
        </p:spPr>
        <p:txBody>
          <a:bodyPr wrap="square" rtlCol="0">
            <a:spAutoFit/>
          </a:bodyPr>
          <a:lstStyle/>
          <a:p>
            <a:r>
              <a:rPr lang="nl-NL" sz="1100" b="1" dirty="0">
                <a:solidFill>
                  <a:schemeClr val="tx1"/>
                </a:solidFill>
                <a:latin typeface="+mj-lt"/>
              </a:rPr>
              <a:t>info@ndw.nu</a:t>
            </a:r>
          </a:p>
          <a:p>
            <a:pPr>
              <a:spcBef>
                <a:spcPts val="1100"/>
              </a:spcBef>
            </a:pPr>
            <a:r>
              <a:rPr lang="nl-NL" sz="1100" b="1" dirty="0">
                <a:solidFill>
                  <a:schemeClr val="tx1"/>
                </a:solidFill>
                <a:latin typeface="+mj-lt"/>
              </a:rPr>
              <a:t>www.ndw.nu</a:t>
            </a:r>
          </a:p>
          <a:p>
            <a:pPr marL="0" algn="l" rtl="0" eaLnBrk="1" fontAlgn="t" latinLnBrk="0" hangingPunct="1">
              <a:lnSpc>
                <a:spcPts val="1200"/>
              </a:lnSpc>
              <a:spcBef>
                <a:spcPts val="1100"/>
              </a:spcBef>
              <a:spcAft>
                <a:spcPts val="0"/>
              </a:spcAft>
            </a:pPr>
            <a:r>
              <a:rPr lang="nl-NL" sz="1100" b="1" i="0" u="none" strike="noStrike" kern="1200" dirty="0">
                <a:solidFill>
                  <a:schemeClr val="tx1"/>
                </a:solidFill>
                <a:effectLst/>
                <a:latin typeface="+mj-lt"/>
              </a:rPr>
              <a:t>088 797 34 35</a:t>
            </a:r>
          </a:p>
          <a:p>
            <a:pPr marL="0" algn="l" rtl="0" eaLnBrk="1" fontAlgn="t" latinLnBrk="0" hangingPunct="1">
              <a:lnSpc>
                <a:spcPts val="1200"/>
              </a:lnSpc>
              <a:spcBef>
                <a:spcPts val="1200"/>
              </a:spcBef>
              <a:spcAft>
                <a:spcPts val="0"/>
              </a:spcAft>
            </a:pPr>
            <a:r>
              <a:rPr lang="nl-NL" sz="1100" b="1" i="0" u="none" strike="noStrike" kern="1200" dirty="0">
                <a:solidFill>
                  <a:schemeClr val="tx1"/>
                </a:solidFill>
                <a:effectLst/>
                <a:latin typeface="+mj-lt"/>
              </a:rPr>
              <a:t>Archimedeslaan 6</a:t>
            </a:r>
            <a:endParaRPr lang="en-GB" sz="1100" b="1" i="0" u="none" strike="noStrike" dirty="0">
              <a:solidFill>
                <a:schemeClr val="tx1"/>
              </a:solidFill>
              <a:effectLst/>
              <a:latin typeface="+mj-lt"/>
            </a:endParaRPr>
          </a:p>
          <a:p>
            <a:pPr marL="0" algn="l" rtl="0" eaLnBrk="1" fontAlgn="t" latinLnBrk="0" hangingPunct="1">
              <a:lnSpc>
                <a:spcPts val="1200"/>
              </a:lnSpc>
              <a:spcBef>
                <a:spcPts val="0"/>
              </a:spcBef>
              <a:spcAft>
                <a:spcPts val="0"/>
              </a:spcAft>
            </a:pPr>
            <a:r>
              <a:rPr lang="nl-NL" sz="1100" b="1" i="0" u="none" strike="noStrike" kern="1200" dirty="0">
                <a:solidFill>
                  <a:schemeClr val="tx1"/>
                </a:solidFill>
                <a:effectLst/>
                <a:latin typeface="+mj-lt"/>
                <a:ea typeface="+mn-ea"/>
                <a:cs typeface="+mn-cs"/>
              </a:rPr>
              <a:t>3584 BA Utrecht</a:t>
            </a:r>
          </a:p>
          <a:p>
            <a:pPr marL="0" algn="l" rtl="0" eaLnBrk="1" fontAlgn="t" latinLnBrk="0" hangingPunct="1">
              <a:lnSpc>
                <a:spcPts val="1200"/>
              </a:lnSpc>
              <a:spcBef>
                <a:spcPts val="0"/>
              </a:spcBef>
              <a:spcAft>
                <a:spcPts val="0"/>
              </a:spcAft>
            </a:pPr>
            <a:endParaRPr lang="nl-NL" sz="1100" b="1" i="0" u="none" strike="noStrike" kern="1200" dirty="0">
              <a:solidFill>
                <a:schemeClr val="tx1"/>
              </a:solidFill>
              <a:effectLst/>
              <a:latin typeface="+mj-lt"/>
              <a:ea typeface="+mn-ea"/>
              <a:cs typeface="+mn-cs"/>
            </a:endParaRPr>
          </a:p>
          <a:p>
            <a:pPr marL="0" algn="l" rtl="0" eaLnBrk="1" fontAlgn="t" latinLnBrk="0" hangingPunct="1">
              <a:lnSpc>
                <a:spcPts val="1200"/>
              </a:lnSpc>
              <a:spcBef>
                <a:spcPts val="0"/>
              </a:spcBef>
              <a:spcAft>
                <a:spcPts val="0"/>
              </a:spcAft>
            </a:pPr>
            <a:r>
              <a:rPr lang="de-DE" sz="1100" b="1" i="0" u="none" strike="noStrike" kern="1200" dirty="0">
                <a:solidFill>
                  <a:schemeClr val="tx1"/>
                </a:solidFill>
                <a:effectLst/>
                <a:latin typeface="+mj-lt"/>
                <a:ea typeface="+mn-ea"/>
                <a:cs typeface="+mn-cs"/>
              </a:rPr>
              <a:t>Postbus 24016</a:t>
            </a:r>
          </a:p>
          <a:p>
            <a:pPr marL="0" algn="l" rtl="0" eaLnBrk="1" fontAlgn="t" latinLnBrk="0" hangingPunct="1">
              <a:lnSpc>
                <a:spcPts val="1200"/>
              </a:lnSpc>
              <a:spcBef>
                <a:spcPts val="0"/>
              </a:spcBef>
              <a:spcAft>
                <a:spcPts val="0"/>
              </a:spcAft>
            </a:pPr>
            <a:r>
              <a:rPr lang="de-DE" sz="1100" b="1" i="0" u="none" strike="noStrike" dirty="0">
                <a:solidFill>
                  <a:schemeClr val="tx1"/>
                </a:solidFill>
                <a:effectLst/>
                <a:latin typeface="+mj-lt"/>
              </a:rPr>
              <a:t>3502 MA Utrecht</a:t>
            </a:r>
            <a:endParaRPr lang="en-GB" sz="1100" b="1" i="0" u="none" strike="noStrike" dirty="0">
              <a:solidFill>
                <a:schemeClr val="tx1"/>
              </a:solidFill>
              <a:effectLst/>
              <a:latin typeface="+mj-lt"/>
            </a:endParaRPr>
          </a:p>
          <a:p>
            <a:endParaRPr lang="nl-NL" sz="1100" b="1" dirty="0">
              <a:latin typeface="+mj-lt"/>
            </a:endParaRPr>
          </a:p>
          <a:p>
            <a:endParaRPr lang="en-GB" sz="1100" b="1" dirty="0">
              <a:latin typeface="+mj-lt"/>
            </a:endParaRPr>
          </a:p>
        </p:txBody>
      </p:sp>
      <p:pic>
        <p:nvPicPr>
          <p:cNvPr id="2" name="Afbeelding 1" descr="Afbeelding met zitten, monitor, kamer, televisie&#10;&#10;Automatisch gegenereerde beschrijving">
            <a:extLst>
              <a:ext uri="{FF2B5EF4-FFF2-40B4-BE49-F238E27FC236}">
                <a16:creationId xmlns:a16="http://schemas.microsoft.com/office/drawing/2014/main" id="{3ECF16BD-9B3C-4F08-910F-00D9247F84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4124" y="1935006"/>
            <a:ext cx="216000" cy="216000"/>
          </a:xfrm>
          <a:prstGeom prst="rect">
            <a:avLst/>
          </a:prstGeom>
        </p:spPr>
      </p:pic>
      <p:pic>
        <p:nvPicPr>
          <p:cNvPr id="6" name="Afbeelding 5" descr="Afbeelding met galerie, kamer, scène, foto&#10;&#10;Automatisch gegenereerde beschrijving">
            <a:extLst>
              <a:ext uri="{FF2B5EF4-FFF2-40B4-BE49-F238E27FC236}">
                <a16:creationId xmlns:a16="http://schemas.microsoft.com/office/drawing/2014/main" id="{5371D4B6-0E1E-4DF5-A6FB-3A30AF67EB5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4124" y="2545873"/>
            <a:ext cx="216000" cy="216000"/>
          </a:xfrm>
          <a:prstGeom prst="rect">
            <a:avLst/>
          </a:prstGeom>
        </p:spPr>
      </p:pic>
      <p:pic>
        <p:nvPicPr>
          <p:cNvPr id="7" name="Afbeelding 6" descr="Afbeelding met kamer&#10;&#10;Automatisch gegenereerde beschrijving">
            <a:extLst>
              <a:ext uri="{FF2B5EF4-FFF2-40B4-BE49-F238E27FC236}">
                <a16:creationId xmlns:a16="http://schemas.microsoft.com/office/drawing/2014/main" id="{FADDD55C-23C0-4B0D-B0C6-76F94BFABB8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4124" y="1631189"/>
            <a:ext cx="216000" cy="216000"/>
          </a:xfrm>
          <a:prstGeom prst="rect">
            <a:avLst/>
          </a:prstGeom>
        </p:spPr>
      </p:pic>
      <p:pic>
        <p:nvPicPr>
          <p:cNvPr id="9" name="Afbeelding 8" descr="Afbeelding met teken, stoppen, zitten, straat&#10;&#10;Automatisch gegenereerde beschrijving">
            <a:extLst>
              <a:ext uri="{FF2B5EF4-FFF2-40B4-BE49-F238E27FC236}">
                <a16:creationId xmlns:a16="http://schemas.microsoft.com/office/drawing/2014/main" id="{60A593A5-EDF5-4710-983D-F216E2904B5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4124" y="2253110"/>
            <a:ext cx="216000" cy="216000"/>
          </a:xfrm>
          <a:prstGeom prst="rect">
            <a:avLst/>
          </a:prstGeom>
        </p:spPr>
      </p:pic>
      <p:pic>
        <p:nvPicPr>
          <p:cNvPr id="19" name="Afbeelding 18" descr="Afbeelding met kamer&#10;&#10;Automatisch gegenereerde beschrijving">
            <a:extLst>
              <a:ext uri="{FF2B5EF4-FFF2-40B4-BE49-F238E27FC236}">
                <a16:creationId xmlns:a16="http://schemas.microsoft.com/office/drawing/2014/main" id="{4BA106BB-9FB1-447D-B08A-79E4B525505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4124" y="3003215"/>
            <a:ext cx="216000" cy="216000"/>
          </a:xfrm>
          <a:prstGeom prst="rect">
            <a:avLst/>
          </a:prstGeom>
        </p:spPr>
      </p:pic>
    </p:spTree>
    <p:extLst>
      <p:ext uri="{BB962C8B-B14F-4D97-AF65-F5344CB8AC3E}">
        <p14:creationId xmlns:p14="http://schemas.microsoft.com/office/powerpoint/2010/main" val="271163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679383" y="2171430"/>
            <a:ext cx="7119937" cy="2515139"/>
          </a:xfrm>
        </p:spPr>
        <p:txBody>
          <a:bodyPr>
            <a:normAutofit lnSpcReduction="10000"/>
          </a:bodyPr>
          <a:lstStyle/>
          <a:p>
            <a:r>
              <a:rPr lang="nl-NL" dirty="0"/>
              <a:t>Zet jullie microfoon en telefoon svp uit !</a:t>
            </a:r>
          </a:p>
          <a:p>
            <a:endParaRPr lang="nl-NL" dirty="0"/>
          </a:p>
          <a:p>
            <a:r>
              <a:rPr lang="nl-NL" dirty="0"/>
              <a:t>Vragen stellen bij voorkeur via de chatfunctie</a:t>
            </a:r>
          </a:p>
          <a:p>
            <a:endParaRPr lang="nl-NL" dirty="0"/>
          </a:p>
          <a:p>
            <a:r>
              <a:rPr lang="nl-NL" dirty="0"/>
              <a:t>Beantwoording vragen na presentatie in vragenronde</a:t>
            </a:r>
            <a:br>
              <a:rPr lang="nl-NL" dirty="0"/>
            </a:br>
            <a:r>
              <a:rPr lang="nl-NL" sz="1600" dirty="0"/>
              <a:t>(evt. later tijdstip via mail)</a:t>
            </a:r>
          </a:p>
          <a:p>
            <a:endParaRPr lang="nl-NL" dirty="0"/>
          </a:p>
          <a:p>
            <a:r>
              <a:rPr lang="nl-NL" dirty="0"/>
              <a:t>Aanwezigen graag naam, functie en namens welke organisatie je deelneemt vermelden in chat</a:t>
            </a:r>
          </a:p>
          <a:p>
            <a:endParaRPr lang="nl-NL" dirty="0"/>
          </a:p>
          <a:p>
            <a:pPr marR="0" algn="l" rtl="0"/>
            <a:endParaRPr lang="nl-NL" sz="1800" b="0" i="1" u="none" strike="noStrike" baseline="0" dirty="0">
              <a:solidFill>
                <a:srgbClr val="000000"/>
              </a:solidFill>
              <a:latin typeface="Arial" panose="020B0604020202020204" pitchFamily="34" charset="0"/>
            </a:endParaRPr>
          </a:p>
          <a:p>
            <a:pPr marR="0" algn="l" rtl="0"/>
            <a:endParaRPr lang="nl-NL" sz="1800" b="0" i="0" u="none" strike="noStrike" baseline="0" dirty="0">
              <a:latin typeface="Times New Roman" panose="02020603050405020304" pitchFamily="18" charset="0"/>
            </a:endParaRPr>
          </a:p>
          <a:p>
            <a:endParaRPr lang="nl-NL" dirty="0"/>
          </a:p>
          <a:p>
            <a:endParaRPr lang="nl-NL" dirty="0"/>
          </a:p>
        </p:txBody>
      </p:sp>
      <p:sp>
        <p:nvSpPr>
          <p:cNvPr id="3" name="Titel 2"/>
          <p:cNvSpPr>
            <a:spLocks noGrp="1"/>
          </p:cNvSpPr>
          <p:nvPr>
            <p:ph type="title"/>
          </p:nvPr>
        </p:nvSpPr>
        <p:spPr>
          <a:xfrm>
            <a:off x="2679383" y="1602904"/>
            <a:ext cx="7119937" cy="568526"/>
          </a:xfrm>
        </p:spPr>
        <p:txBody>
          <a:bodyPr/>
          <a:lstStyle/>
          <a:p>
            <a:r>
              <a:rPr lang="nl-NL" dirty="0"/>
              <a:t>Welkom</a:t>
            </a:r>
          </a:p>
        </p:txBody>
      </p:sp>
      <p:sp>
        <p:nvSpPr>
          <p:cNvPr id="4" name="Tekstvak 3">
            <a:extLst>
              <a:ext uri="{FF2B5EF4-FFF2-40B4-BE49-F238E27FC236}">
                <a16:creationId xmlns:a16="http://schemas.microsoft.com/office/drawing/2014/main" id="{45111912-1EAF-6902-5DB7-0F43BB22C839}"/>
              </a:ext>
            </a:extLst>
          </p:cNvPr>
          <p:cNvSpPr txBox="1"/>
          <p:nvPr/>
        </p:nvSpPr>
        <p:spPr>
          <a:xfrm>
            <a:off x="2712243" y="4686569"/>
            <a:ext cx="6800374" cy="923330"/>
          </a:xfrm>
          <a:prstGeom prst="rect">
            <a:avLst/>
          </a:prstGeom>
          <a:noFill/>
          <a:ln w="12700">
            <a:solidFill>
              <a:srgbClr val="FF0000"/>
            </a:solidFill>
          </a:ln>
        </p:spPr>
        <p:txBody>
          <a:bodyPr wrap="square" rtlCol="0">
            <a:spAutoFit/>
          </a:bodyPr>
          <a:lstStyle/>
          <a:p>
            <a:pPr marL="0" marR="0" indent="0" algn="l" rtl="0">
              <a:buNone/>
            </a:pPr>
            <a:r>
              <a:rPr lang="nl-NL" sz="1200" b="1" i="1" u="none" strike="noStrike" baseline="0" dirty="0">
                <a:solidFill>
                  <a:srgbClr val="000000"/>
                </a:solidFill>
                <a:latin typeface="Arial" panose="020B0604020202020204" pitchFamily="34" charset="0"/>
              </a:rPr>
              <a:t>Disclaimer</a:t>
            </a:r>
            <a:r>
              <a:rPr lang="nl-NL" b="1" i="1" u="none" strike="noStrike" baseline="0" dirty="0">
                <a:solidFill>
                  <a:srgbClr val="000000"/>
                </a:solidFill>
                <a:latin typeface="Arial" panose="020B0604020202020204" pitchFamily="34" charset="0"/>
              </a:rPr>
              <a:t> </a:t>
            </a:r>
          </a:p>
          <a:p>
            <a:pPr marL="0" marR="0" indent="0" algn="l" rtl="0">
              <a:buNone/>
            </a:pPr>
            <a:r>
              <a:rPr lang="nl-NL" sz="1200" b="0" u="none" strike="noStrike" baseline="0" dirty="0">
                <a:latin typeface="Arial" panose="020B0604020202020204" pitchFamily="34" charset="0"/>
              </a:rPr>
              <a:t>Het </a:t>
            </a:r>
            <a:r>
              <a:rPr lang="nl-NL" sz="1200" b="0" u="none" strike="noStrike" baseline="0" dirty="0" err="1">
                <a:latin typeface="Arial" panose="020B0604020202020204" pitchFamily="34" charset="0"/>
              </a:rPr>
              <a:t>webinar</a:t>
            </a:r>
            <a:r>
              <a:rPr lang="nl-NL" sz="1200" b="0" u="none" strike="noStrike" baseline="0" dirty="0">
                <a:latin typeface="Arial" panose="020B0604020202020204" pitchFamily="34" charset="0"/>
              </a:rPr>
              <a:t> zal worden opgenomen en na afloop via de NWB nieuwsbrief gedeeld worden. </a:t>
            </a:r>
          </a:p>
          <a:p>
            <a:pPr marL="0" marR="0" indent="0" algn="l" rtl="0">
              <a:buNone/>
            </a:pPr>
            <a:r>
              <a:rPr lang="nl-NL" sz="1200" b="0" u="none" strike="noStrike" baseline="0" dirty="0">
                <a:latin typeface="Arial" panose="020B0604020202020204" pitchFamily="34" charset="0"/>
              </a:rPr>
              <a:t>Indien u niet opgenomen wil worden, verzoeken wij u vriendelijk om uw camera en microfoon uit te schakelen tijdens de sessie.</a:t>
            </a:r>
            <a:endParaRPr lang="nl-NL" sz="1400" dirty="0"/>
          </a:p>
        </p:txBody>
      </p:sp>
    </p:spTree>
    <p:extLst>
      <p:ext uri="{BB962C8B-B14F-4D97-AF65-F5344CB8AC3E}">
        <p14:creationId xmlns:p14="http://schemas.microsoft.com/office/powerpoint/2010/main" val="407164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903747" y="1545448"/>
            <a:ext cx="6135324" cy="4142219"/>
          </a:xfrm>
        </p:spPr>
        <p:txBody>
          <a:bodyPr>
            <a:noAutofit/>
          </a:bodyPr>
          <a:lstStyle/>
          <a:p>
            <a:pPr marL="0" marR="0" indent="0" algn="l" rtl="0">
              <a:buNone/>
            </a:pPr>
            <a:r>
              <a:rPr lang="nl-NL" sz="1600" b="0" i="0" u="none" strike="noStrike" baseline="0" dirty="0">
                <a:solidFill>
                  <a:srgbClr val="000000"/>
                </a:solidFill>
              </a:rPr>
              <a:t>10:00 	Welkom, agenda, kort voorstelrondje </a:t>
            </a:r>
            <a:r>
              <a:rPr lang="nl-NL" sz="1600" b="0" i="0" u="none" strike="noStrike" baseline="0" dirty="0">
                <a:solidFill>
                  <a:srgbClr val="000000"/>
                </a:solidFill>
                <a:hlinkClick r:id="rId3" action="ppaction://hlinksldjump"/>
              </a:rPr>
              <a:t>NWB-team</a:t>
            </a:r>
            <a:endParaRPr lang="nl-NL" sz="1600" b="0" i="0" u="none" strike="noStrike" baseline="0" dirty="0">
              <a:solidFill>
                <a:srgbClr val="000000"/>
              </a:solidFill>
            </a:endParaRPr>
          </a:p>
          <a:p>
            <a:pPr marL="0" marR="0" indent="0" algn="l" rtl="0">
              <a:buNone/>
            </a:pPr>
            <a:r>
              <a:rPr lang="nl-NL" sz="1200" b="0" i="0" u="none" strike="noStrike" baseline="0" dirty="0">
                <a:solidFill>
                  <a:srgbClr val="000000"/>
                </a:solidFill>
              </a:rPr>
              <a:t>	- </a:t>
            </a:r>
            <a:r>
              <a:rPr lang="nl-NL" sz="1200" b="0" i="0" u="none" strike="noStrike" baseline="0" dirty="0">
                <a:solidFill>
                  <a:srgbClr val="000000"/>
                </a:solidFill>
                <a:hlinkClick r:id="rId4" action="ppaction://hlinksldjump"/>
              </a:rPr>
              <a:t>Mededelingen</a:t>
            </a:r>
            <a:endParaRPr lang="nl-NL" sz="1200" b="0" i="0" u="none" strike="noStrike" baseline="0" dirty="0">
              <a:solidFill>
                <a:srgbClr val="000000"/>
              </a:solidFill>
            </a:endParaRPr>
          </a:p>
          <a:p>
            <a:pPr marL="0" marR="0" indent="0" algn="l" rtl="0">
              <a:buNone/>
            </a:pPr>
            <a:r>
              <a:rPr lang="nl-NL" sz="1200" dirty="0">
                <a:solidFill>
                  <a:srgbClr val="000000"/>
                </a:solidFill>
              </a:rPr>
              <a:t>	- </a:t>
            </a:r>
            <a:r>
              <a:rPr lang="nl-NL" sz="1200" dirty="0">
                <a:solidFill>
                  <a:srgbClr val="000000"/>
                </a:solidFill>
                <a:hlinkClick r:id="rId5" action="ppaction://hlinksldjump"/>
              </a:rPr>
              <a:t>George nieuws</a:t>
            </a:r>
            <a:endParaRPr lang="nl-NL" sz="1200" b="0" i="0" u="none" strike="noStrike" baseline="0" dirty="0">
              <a:solidFill>
                <a:srgbClr val="000000"/>
              </a:solidFill>
            </a:endParaRPr>
          </a:p>
          <a:p>
            <a:pPr marL="0" indent="0">
              <a:buNone/>
            </a:pPr>
            <a:r>
              <a:rPr lang="nl-NL" sz="1000" dirty="0">
                <a:solidFill>
                  <a:srgbClr val="40323B"/>
                </a:solidFill>
              </a:rPr>
              <a:t>	</a:t>
            </a:r>
          </a:p>
          <a:p>
            <a:pPr marL="0" marR="0" indent="0" algn="l" rtl="0">
              <a:buNone/>
            </a:pPr>
            <a:r>
              <a:rPr lang="nl-NL" sz="1600" b="0" i="0" u="none" strike="noStrike" baseline="0" dirty="0">
                <a:solidFill>
                  <a:srgbClr val="000000"/>
                </a:solidFill>
              </a:rPr>
              <a:t>10:10	</a:t>
            </a:r>
            <a:r>
              <a:rPr lang="nl-NL" sz="1600" b="0" i="0" u="none" strike="noStrike" baseline="0" dirty="0">
                <a:solidFill>
                  <a:srgbClr val="000000"/>
                </a:solidFill>
                <a:hlinkClick r:id="rId6" action="ppaction://hlinksldjump"/>
              </a:rPr>
              <a:t>Stand van zaken productie NWB </a:t>
            </a:r>
            <a:endParaRPr lang="nl-NL" sz="1600" b="0" i="0" u="none" strike="noStrike" baseline="0" dirty="0">
              <a:solidFill>
                <a:srgbClr val="000000"/>
              </a:solidFill>
            </a:endParaRPr>
          </a:p>
          <a:p>
            <a:pPr marL="0" marR="0" indent="0" algn="l" rtl="0">
              <a:buNone/>
            </a:pPr>
            <a:r>
              <a:rPr lang="nl-NL" sz="1200" b="0" i="0" u="none" strike="noStrike" baseline="0" dirty="0">
                <a:solidFill>
                  <a:srgbClr val="000000"/>
                </a:solidFill>
              </a:rPr>
              <a:t>	(Stan Banach)</a:t>
            </a:r>
          </a:p>
          <a:p>
            <a:pPr marL="0" marR="0" indent="0">
              <a:buNone/>
            </a:pPr>
            <a:endParaRPr lang="nl-NL" sz="1000" dirty="0">
              <a:solidFill>
                <a:srgbClr val="40323B"/>
              </a:solidFill>
            </a:endParaRPr>
          </a:p>
          <a:p>
            <a:pPr marL="0" indent="0">
              <a:buNone/>
            </a:pPr>
            <a:r>
              <a:rPr lang="nl-NL" sz="1600" b="0" i="0" u="none" strike="noStrike" baseline="0" dirty="0">
                <a:solidFill>
                  <a:srgbClr val="000000"/>
                </a:solidFill>
              </a:rPr>
              <a:t>10:20	</a:t>
            </a:r>
            <a:r>
              <a:rPr lang="nl-NL" sz="1600" dirty="0">
                <a:hlinkClick r:id="rId7" action="ppaction://hlinksldjump"/>
              </a:rPr>
              <a:t>Herziening Baan(sub)soort codes</a:t>
            </a:r>
            <a:endParaRPr lang="nl-NL" sz="1600" dirty="0"/>
          </a:p>
          <a:p>
            <a:pPr marL="0" indent="0">
              <a:buNone/>
            </a:pPr>
            <a:r>
              <a:rPr lang="nl-NL" sz="1600" dirty="0">
                <a:solidFill>
                  <a:srgbClr val="000000"/>
                </a:solidFill>
              </a:rPr>
              <a:t>	</a:t>
            </a:r>
            <a:r>
              <a:rPr lang="nl-NL" sz="1200" dirty="0">
                <a:solidFill>
                  <a:srgbClr val="000000"/>
                </a:solidFill>
              </a:rPr>
              <a:t>(Jop van Driel)</a:t>
            </a:r>
          </a:p>
          <a:p>
            <a:pPr marL="0" indent="0">
              <a:buNone/>
            </a:pPr>
            <a:endParaRPr lang="nl-NL" sz="1000" dirty="0">
              <a:solidFill>
                <a:srgbClr val="40323B"/>
              </a:solidFill>
            </a:endParaRPr>
          </a:p>
          <a:p>
            <a:pPr marL="0" marR="0" indent="0" algn="l" rtl="0">
              <a:buNone/>
            </a:pPr>
            <a:r>
              <a:rPr lang="nl-NL" sz="1600" b="0" i="0" u="none" strike="noStrike" baseline="0" dirty="0">
                <a:solidFill>
                  <a:srgbClr val="000000"/>
                </a:solidFill>
              </a:rPr>
              <a:t>10:50	</a:t>
            </a:r>
            <a:r>
              <a:rPr lang="nl-NL" sz="1600" dirty="0">
                <a:solidFill>
                  <a:srgbClr val="000000"/>
                </a:solidFill>
                <a:hlinkClick r:id="rId8" action="ppaction://hlinksldjump"/>
              </a:rPr>
              <a:t>Doorontwikkeling NWB &amp; WKD</a:t>
            </a:r>
            <a:br>
              <a:rPr lang="nl-NL" sz="1400" dirty="0">
                <a:solidFill>
                  <a:srgbClr val="000000"/>
                </a:solidFill>
              </a:rPr>
            </a:br>
            <a:r>
              <a:rPr lang="nl-NL" sz="1200" dirty="0">
                <a:solidFill>
                  <a:srgbClr val="000000"/>
                </a:solidFill>
              </a:rPr>
              <a:t>	(Dirk-Simon Beerda)</a:t>
            </a:r>
          </a:p>
          <a:p>
            <a:pPr marL="0" indent="0">
              <a:buNone/>
            </a:pPr>
            <a:endParaRPr lang="nl-NL" sz="1000" dirty="0">
              <a:solidFill>
                <a:srgbClr val="40323B"/>
              </a:solidFill>
            </a:endParaRPr>
          </a:p>
          <a:p>
            <a:pPr marL="0" indent="0">
              <a:buNone/>
            </a:pPr>
            <a:r>
              <a:rPr lang="nl-NL" sz="1050" b="0" i="1" u="none" strike="noStrike" baseline="0" dirty="0">
                <a:solidFill>
                  <a:srgbClr val="000000"/>
                </a:solidFill>
              </a:rPr>
              <a:t>	</a:t>
            </a:r>
            <a:r>
              <a:rPr lang="nl-NL" sz="1200" b="0" i="1" u="none" strike="noStrike" baseline="0" dirty="0">
                <a:solidFill>
                  <a:srgbClr val="000000"/>
                </a:solidFill>
              </a:rPr>
              <a:t>Pauze</a:t>
            </a:r>
          </a:p>
          <a:p>
            <a:pPr marL="0" marR="0" indent="0" algn="l" rtl="0">
              <a:buNone/>
            </a:pPr>
            <a:endParaRPr lang="nl-NL" sz="1000" dirty="0">
              <a:solidFill>
                <a:srgbClr val="40323B"/>
              </a:solidFill>
            </a:endParaRPr>
          </a:p>
          <a:p>
            <a:pPr marL="0" indent="0">
              <a:buNone/>
            </a:pPr>
            <a:r>
              <a:rPr lang="nl-NL" sz="1600" dirty="0">
                <a:solidFill>
                  <a:srgbClr val="000000"/>
                </a:solidFill>
              </a:rPr>
              <a:t>11:15 </a:t>
            </a:r>
            <a:r>
              <a:rPr lang="nl-NL" sz="1200" dirty="0">
                <a:solidFill>
                  <a:srgbClr val="000000"/>
                </a:solidFill>
              </a:rPr>
              <a:t>	</a:t>
            </a:r>
            <a:r>
              <a:rPr lang="nl-NL" sz="1600" dirty="0">
                <a:solidFill>
                  <a:srgbClr val="000000"/>
                </a:solidFill>
                <a:hlinkClick r:id="rId9" action="ppaction://hlinksldjump"/>
              </a:rPr>
              <a:t>Het gebruik van NWB bij monitoring SWUNG</a:t>
            </a:r>
            <a:br>
              <a:rPr lang="nl-NL" sz="1600" dirty="0">
                <a:solidFill>
                  <a:srgbClr val="000000"/>
                </a:solidFill>
              </a:rPr>
            </a:br>
            <a:r>
              <a:rPr lang="nl-NL" sz="1200" dirty="0"/>
              <a:t>	</a:t>
            </a:r>
            <a:r>
              <a:rPr lang="nl-NL" sz="1200" dirty="0">
                <a:solidFill>
                  <a:srgbClr val="000000"/>
                </a:solidFill>
              </a:rPr>
              <a:t>(Thijs Ruiter, RWS WVL)</a:t>
            </a:r>
            <a:br>
              <a:rPr lang="nl-NL" sz="1200" dirty="0">
                <a:solidFill>
                  <a:srgbClr val="000000"/>
                </a:solidFill>
              </a:rPr>
            </a:br>
            <a:br>
              <a:rPr lang="nl-NL" sz="1000" dirty="0">
                <a:solidFill>
                  <a:srgbClr val="40323B"/>
                </a:solidFill>
              </a:rPr>
            </a:br>
            <a:r>
              <a:rPr lang="nl-NL" sz="1600" b="0" i="0" u="none" strike="noStrike" baseline="0" dirty="0">
                <a:solidFill>
                  <a:srgbClr val="000000"/>
                </a:solidFill>
              </a:rPr>
              <a:t>11:45	Rondvraag</a:t>
            </a:r>
            <a:endParaRPr lang="nl-NL" sz="1200" b="0" i="0" u="none" strike="noStrike" baseline="0" dirty="0">
              <a:solidFill>
                <a:srgbClr val="000000"/>
              </a:solidFill>
            </a:endParaRPr>
          </a:p>
          <a:p>
            <a:pPr marL="0" marR="0" indent="0" algn="l" rtl="0">
              <a:buNone/>
            </a:pPr>
            <a:endParaRPr lang="nl-NL" sz="1000" b="0" i="0" u="none" strike="noStrike" baseline="0" dirty="0">
              <a:solidFill>
                <a:srgbClr val="40323B"/>
              </a:solidFill>
            </a:endParaRPr>
          </a:p>
          <a:p>
            <a:pPr marL="0" marR="0" indent="0" algn="l" rtl="0">
              <a:buNone/>
            </a:pPr>
            <a:r>
              <a:rPr lang="nl-NL" sz="1600" b="0" i="0" u="none" strike="noStrike" baseline="0" dirty="0">
                <a:solidFill>
                  <a:srgbClr val="000000"/>
                </a:solidFill>
              </a:rPr>
              <a:t>12:00	Afronding</a:t>
            </a:r>
          </a:p>
        </p:txBody>
      </p:sp>
      <p:sp>
        <p:nvSpPr>
          <p:cNvPr id="3" name="Titel 2"/>
          <p:cNvSpPr>
            <a:spLocks noGrp="1"/>
          </p:cNvSpPr>
          <p:nvPr>
            <p:ph type="title"/>
          </p:nvPr>
        </p:nvSpPr>
        <p:spPr>
          <a:xfrm>
            <a:off x="2903747" y="976922"/>
            <a:ext cx="7119937" cy="568526"/>
          </a:xfrm>
        </p:spPr>
        <p:txBody>
          <a:bodyPr/>
          <a:lstStyle/>
          <a:p>
            <a:r>
              <a:rPr lang="nl-NL" dirty="0"/>
              <a:t>Agenda</a:t>
            </a:r>
          </a:p>
        </p:txBody>
      </p:sp>
    </p:spTree>
    <p:extLst>
      <p:ext uri="{BB962C8B-B14F-4D97-AF65-F5344CB8AC3E}">
        <p14:creationId xmlns:p14="http://schemas.microsoft.com/office/powerpoint/2010/main" val="80418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2701379" y="2025644"/>
            <a:ext cx="7599362" cy="3894221"/>
          </a:xfrm>
        </p:spPr>
        <p:txBody>
          <a:bodyPr>
            <a:normAutofit/>
          </a:bodyPr>
          <a:lstStyle/>
          <a:p>
            <a:pPr marL="0" indent="0">
              <a:buNone/>
            </a:pPr>
            <a:r>
              <a:rPr lang="nl-NL" u="sng" dirty="0"/>
              <a:t>Beheer &amp; Onderhoud</a:t>
            </a:r>
            <a:endParaRPr lang="nl-NL" sz="1600" dirty="0"/>
          </a:p>
          <a:p>
            <a:r>
              <a:rPr lang="nl-NL" sz="1400" dirty="0"/>
              <a:t>Stan Banach (RWS)	    	    Product Manager NWB</a:t>
            </a:r>
          </a:p>
          <a:p>
            <a:r>
              <a:rPr lang="nl-NL" sz="1400" dirty="0"/>
              <a:t>Jop van Driel (RWS)	    	    Projectleider NWB</a:t>
            </a:r>
          </a:p>
          <a:p>
            <a:r>
              <a:rPr lang="nl-NL" sz="1400" dirty="0"/>
              <a:t>Tim Croux (RWS)	   	    Technisch adviseur NWB</a:t>
            </a:r>
          </a:p>
          <a:p>
            <a:r>
              <a:rPr lang="nl-NL" sz="1400" dirty="0"/>
              <a:t>Yvet Willems (RWS)	       	    GIS Data Adviseur	</a:t>
            </a:r>
          </a:p>
          <a:p>
            <a:r>
              <a:rPr lang="nl-NL" sz="1400" dirty="0"/>
              <a:t>Hans Tijs (RWS)                                    	    Medewerker Advisering IV</a:t>
            </a:r>
          </a:p>
          <a:p>
            <a:r>
              <a:rPr lang="nl-NL" sz="1400" dirty="0"/>
              <a:t>Lucas Broekema (Kragten)	    Projectleider </a:t>
            </a:r>
            <a:r>
              <a:rPr lang="nl-NL" sz="1400" dirty="0" err="1"/>
              <a:t>Geo</a:t>
            </a:r>
            <a:r>
              <a:rPr lang="nl-NL" sz="1400" dirty="0"/>
              <a:t>-Informatie</a:t>
            </a:r>
          </a:p>
          <a:p>
            <a:endParaRPr lang="nl-NL" sz="1600" dirty="0"/>
          </a:p>
          <a:p>
            <a:pPr marL="0" indent="0">
              <a:buNone/>
            </a:pPr>
            <a:r>
              <a:rPr lang="nl-NL" u="sng" dirty="0"/>
              <a:t>Vraagarticulatie NWB</a:t>
            </a:r>
            <a:endParaRPr lang="nl-NL" sz="1600" dirty="0"/>
          </a:p>
          <a:p>
            <a:r>
              <a:rPr lang="nl-NL" sz="1400" dirty="0"/>
              <a:t>Els </a:t>
            </a:r>
            <a:r>
              <a:rPr lang="nl-NL" sz="1400" dirty="0" err="1"/>
              <a:t>Rijnierse</a:t>
            </a:r>
            <a:r>
              <a:rPr lang="nl-NL" sz="1400" dirty="0"/>
              <a:t> (NDW)	   	    Portfoliomanager  Kaarten &amp; Locaties</a:t>
            </a:r>
          </a:p>
          <a:p>
            <a:r>
              <a:rPr lang="nl-NL" sz="1400" dirty="0"/>
              <a:t>Michelle Fransen (NDW)	    Relatiemanager NWB</a:t>
            </a:r>
          </a:p>
          <a:p>
            <a:r>
              <a:rPr lang="nl-NL" sz="1400" dirty="0"/>
              <a:t>Dirk Simon Beerda (NDW)    	    </a:t>
            </a:r>
            <a:r>
              <a:rPr lang="nl-NL" sz="1400" dirty="0" err="1"/>
              <a:t>Productowner</a:t>
            </a:r>
            <a:r>
              <a:rPr lang="nl-NL" sz="1400" dirty="0"/>
              <a:t> NWB</a:t>
            </a:r>
          </a:p>
          <a:p>
            <a:r>
              <a:rPr lang="nl-NL" sz="1400" dirty="0"/>
              <a:t>Gerben Jimmink (NDW)	    Functioneel beheer NWB</a:t>
            </a:r>
          </a:p>
          <a:p>
            <a:r>
              <a:rPr lang="nl-NL" sz="1400" dirty="0"/>
              <a:t>Mehmet Yenel (NDW)	   	    </a:t>
            </a:r>
            <a:r>
              <a:rPr lang="nl-NL" sz="1400" dirty="0" err="1"/>
              <a:t>Productowner</a:t>
            </a:r>
            <a:r>
              <a:rPr lang="nl-NL" sz="1400" dirty="0"/>
              <a:t> George (NWB+) 	</a:t>
            </a:r>
          </a:p>
          <a:p>
            <a:r>
              <a:rPr lang="nl-NL" sz="1400" dirty="0"/>
              <a:t>Rob van Haren (NDW) 	    Senior Adviseur    </a:t>
            </a:r>
          </a:p>
          <a:p>
            <a:endParaRPr lang="nl-NL" dirty="0"/>
          </a:p>
        </p:txBody>
      </p:sp>
      <p:sp>
        <p:nvSpPr>
          <p:cNvPr id="3" name="Titel 2"/>
          <p:cNvSpPr>
            <a:spLocks noGrp="1"/>
          </p:cNvSpPr>
          <p:nvPr>
            <p:ph type="title"/>
          </p:nvPr>
        </p:nvSpPr>
        <p:spPr>
          <a:xfrm>
            <a:off x="2611438" y="1517722"/>
            <a:ext cx="7119937" cy="568526"/>
          </a:xfrm>
        </p:spPr>
        <p:txBody>
          <a:bodyPr/>
          <a:lstStyle/>
          <a:p>
            <a:r>
              <a:rPr lang="nl-NL" dirty="0"/>
              <a:t>Medewerkers NWB</a:t>
            </a:r>
          </a:p>
        </p:txBody>
      </p:sp>
    </p:spTree>
    <p:extLst>
      <p:ext uri="{BB962C8B-B14F-4D97-AF65-F5344CB8AC3E}">
        <p14:creationId xmlns:p14="http://schemas.microsoft.com/office/powerpoint/2010/main" val="39202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B1A187-1332-7B41-C7DB-B36F9F3AF4D2}"/>
              </a:ext>
            </a:extLst>
          </p:cNvPr>
          <p:cNvSpPr>
            <a:spLocks noGrp="1"/>
          </p:cNvSpPr>
          <p:nvPr>
            <p:ph type="body" sz="quarter" idx="13"/>
          </p:nvPr>
        </p:nvSpPr>
        <p:spPr/>
        <p:txBody>
          <a:bodyPr>
            <a:normAutofit/>
          </a:bodyPr>
          <a:lstStyle/>
          <a:p>
            <a:pPr>
              <a:tabLst>
                <a:tab pos="228600" algn="l"/>
                <a:tab pos="449580" algn="l"/>
              </a:tabLst>
            </a:pP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a:tabLst>
                <a:tab pos="228600" algn="l"/>
                <a:tab pos="44958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Extra export formaten</a:t>
            </a:r>
          </a:p>
          <a:p>
            <a:pPr lvl="2">
              <a:tabLst>
                <a:tab pos="228600" algn="l"/>
                <a:tab pos="449580" algn="l"/>
              </a:tabLst>
            </a:pPr>
            <a:r>
              <a:rPr lang="nl-NL" sz="1600" dirty="0">
                <a:effectLst/>
                <a:latin typeface="Verdana" panose="020B0604030504040204" pitchFamily="34" charset="0"/>
                <a:ea typeface="Verdana" panose="020B0604030504040204" pitchFamily="34" charset="0"/>
                <a:cs typeface="Times New Roman" panose="02020603050405020304" pitchFamily="18" charset="0"/>
              </a:rPr>
              <a:t>Output als GPKG en </a:t>
            </a:r>
            <a:r>
              <a:rPr lang="nl-NL" sz="1600" dirty="0" err="1">
                <a:effectLst/>
                <a:latin typeface="Verdana" panose="020B0604030504040204" pitchFamily="34" charset="0"/>
                <a:ea typeface="Verdana" panose="020B0604030504040204" pitchFamily="34" charset="0"/>
                <a:cs typeface="Times New Roman" panose="02020603050405020304" pitchFamily="18" charset="0"/>
              </a:rPr>
              <a:t>WKD’s</a:t>
            </a:r>
            <a:r>
              <a:rPr lang="nl-NL" sz="1600" dirty="0">
                <a:effectLst/>
                <a:latin typeface="Verdana" panose="020B0604030504040204" pitchFamily="34" charset="0"/>
                <a:ea typeface="Verdana" panose="020B0604030504040204" pitchFamily="34" charset="0"/>
                <a:cs typeface="Times New Roman" panose="02020603050405020304" pitchFamily="18" charset="0"/>
              </a:rPr>
              <a:t> als </a:t>
            </a:r>
            <a:r>
              <a:rPr lang="nl-NL" sz="1600" dirty="0" err="1">
                <a:effectLst/>
                <a:latin typeface="Verdana" panose="020B0604030504040204" pitchFamily="34" charset="0"/>
                <a:ea typeface="Verdana" panose="020B0604030504040204" pitchFamily="34" charset="0"/>
                <a:cs typeface="Times New Roman" panose="02020603050405020304" pitchFamily="18" charset="0"/>
              </a:rPr>
              <a:t>shape</a:t>
            </a:r>
            <a:r>
              <a:rPr lang="nl-NL" sz="1600" dirty="0">
                <a:effectLst/>
                <a:latin typeface="Verdana" panose="020B0604030504040204" pitchFamily="34" charset="0"/>
                <a:ea typeface="Verdana" panose="020B0604030504040204" pitchFamily="34" charset="0"/>
                <a:cs typeface="Times New Roman" panose="02020603050405020304" pitchFamily="18" charset="0"/>
              </a:rPr>
              <a:t> </a:t>
            </a:r>
          </a:p>
          <a:p>
            <a:pPr marL="0" lvl="0" indent="0">
              <a:buNone/>
              <a:tabLst>
                <a:tab pos="228600" algn="l"/>
                <a:tab pos="449580" algn="l"/>
              </a:tabLst>
            </a:pP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a:tabLst>
                <a:tab pos="228600" algn="l"/>
                <a:tab pos="44958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Dashboard NWB rapportage</a:t>
            </a:r>
            <a:br>
              <a:rPr lang="nl-NL" dirty="0">
                <a:effectLst/>
                <a:latin typeface="Verdana" panose="020B0604030504040204" pitchFamily="34" charset="0"/>
                <a:ea typeface="Verdana" panose="020B0604030504040204" pitchFamily="34" charset="0"/>
                <a:cs typeface="Times New Roman" panose="02020603050405020304" pitchFamily="18" charset="0"/>
              </a:rPr>
            </a:br>
            <a:r>
              <a:rPr lang="nl-NL" dirty="0">
                <a:effectLst/>
                <a:latin typeface="Verdana" panose="020B0604030504040204" pitchFamily="34" charset="0"/>
                <a:ea typeface="Verdana" panose="020B0604030504040204" pitchFamily="34" charset="0"/>
                <a:cs typeface="Times New Roman" panose="02020603050405020304" pitchFamily="18" charset="0"/>
              </a:rPr>
              <a:t>	</a:t>
            </a:r>
            <a:r>
              <a:rPr lang="nl-NL" sz="1200" dirty="0">
                <a:effectLst/>
                <a:latin typeface="Verdana" panose="020B0604030504040204" pitchFamily="34" charset="0"/>
                <a:ea typeface="Verdana" panose="020B0604030504040204" pitchFamily="34" charset="0"/>
                <a:cs typeface="Times New Roman" panose="02020603050405020304" pitchFamily="18" charset="0"/>
              </a:rPr>
              <a:t>	</a:t>
            </a:r>
            <a:r>
              <a:rPr lang="nl-NL" sz="1200" u="sng" dirty="0">
                <a:solidFill>
                  <a:srgbClr val="0000FF"/>
                </a:solidFill>
                <a:latin typeface="Verdana" panose="020B0604030504040204" pitchFamily="34" charset="0"/>
                <a:ea typeface="Verdana" panose="020B0604030504040204" pitchFamily="34" charset="0"/>
                <a:cs typeface="Times New Roman" panose="02020603050405020304" pitchFamily="18" charset="0"/>
              </a:rPr>
              <a:t>ht</a:t>
            </a:r>
            <a:r>
              <a:rPr lang="nl-NL" sz="1200"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tps://dashboards.ndw.nu/dashboard/ndw-partners/nwb-rapportage</a:t>
            </a:r>
            <a:r>
              <a:rPr lang="nl-NL" sz="1200" u="sng" dirty="0">
                <a:solidFill>
                  <a:srgbClr val="0000FF"/>
                </a:solidFill>
                <a:latin typeface="Verdana" panose="020B0604030504040204" pitchFamily="34" charset="0"/>
                <a:ea typeface="Verdana" panose="020B0604030504040204" pitchFamily="34" charset="0"/>
                <a:cs typeface="Times New Roman" panose="02020603050405020304" pitchFamily="18" charset="0"/>
              </a:rPr>
              <a:t> </a:t>
            </a:r>
            <a:br>
              <a:rPr lang="nl-NL" sz="1200" dirty="0">
                <a:effectLst/>
                <a:latin typeface="Verdana" panose="020B0604030504040204" pitchFamily="34" charset="0"/>
                <a:ea typeface="Verdana" panose="020B0604030504040204" pitchFamily="34" charset="0"/>
                <a:cs typeface="Times New Roman" panose="02020603050405020304" pitchFamily="18" charset="0"/>
              </a:rPr>
            </a:br>
            <a:r>
              <a:rPr lang="nl-NL" sz="1200" dirty="0">
                <a:effectLst/>
                <a:latin typeface="Verdana" panose="020B0604030504040204" pitchFamily="34" charset="0"/>
                <a:ea typeface="Verdana" panose="020B0604030504040204" pitchFamily="34" charset="0"/>
                <a:cs typeface="Times New Roman" panose="02020603050405020304" pitchFamily="18" charset="0"/>
              </a:rPr>
              <a:t>		(open toegankelijk)</a:t>
            </a:r>
          </a:p>
          <a:p>
            <a:pPr marL="0" indent="0">
              <a:buNone/>
              <a:tabLst>
                <a:tab pos="228600" algn="l"/>
                <a:tab pos="449580" algn="l"/>
              </a:tabLst>
            </a:pPr>
            <a:br>
              <a:rPr lang="nl-NL" sz="1200" dirty="0">
                <a:effectLst/>
                <a:latin typeface="Verdana" panose="020B0604030504040204" pitchFamily="34" charset="0"/>
                <a:ea typeface="Verdana" panose="020B0604030504040204" pitchFamily="34" charset="0"/>
                <a:cs typeface="Times New Roman" panose="02020603050405020304" pitchFamily="18" charset="0"/>
              </a:rPr>
            </a:br>
            <a:r>
              <a:rPr lang="nl-NL" sz="1200" dirty="0">
                <a:effectLst/>
                <a:latin typeface="Verdana" panose="020B0604030504040204" pitchFamily="34" charset="0"/>
                <a:ea typeface="Verdana" panose="020B0604030504040204" pitchFamily="34" charset="0"/>
                <a:cs typeface="Times New Roman" panose="02020603050405020304" pitchFamily="18" charset="0"/>
              </a:rPr>
              <a:t>	</a:t>
            </a:r>
            <a:r>
              <a:rPr lang="nl-NL" sz="1200" dirty="0">
                <a:latin typeface="Verdana" panose="020B0604030504040204" pitchFamily="34" charset="0"/>
                <a:ea typeface="Verdana" panose="020B0604030504040204" pitchFamily="34" charset="0"/>
                <a:cs typeface="Times New Roman" panose="02020603050405020304" pitchFamily="18" charset="0"/>
              </a:rPr>
              <a:t>		</a:t>
            </a:r>
            <a:r>
              <a:rPr lang="nl-NL" sz="1200" dirty="0">
                <a:effectLst/>
                <a:latin typeface="Verdana" panose="020B0604030504040204" pitchFamily="34" charset="0"/>
                <a:ea typeface="Verdana" panose="020B0604030504040204" pitchFamily="34" charset="0"/>
                <a:cs typeface="Times New Roman" panose="02020603050405020304" pitchFamily="18" charset="0"/>
              </a:rPr>
              <a:t>Hier zal binnenkort ook een deel van de kwaliteitsrapportages  (vergelijking  			met BAG-BGT, etc. worden gevisualiseerd)</a:t>
            </a:r>
            <a:endParaRPr lang="nl-NL" sz="2000" dirty="0">
              <a:effectLst/>
              <a:latin typeface="Aptos" panose="020B0004020202020204" pitchFamily="34" charset="0"/>
              <a:ea typeface="Verdana" panose="020B060403050404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BC693320-308B-2C8D-022F-C2635F3C0933}"/>
              </a:ext>
            </a:extLst>
          </p:cNvPr>
          <p:cNvSpPr>
            <a:spLocks noGrp="1"/>
          </p:cNvSpPr>
          <p:nvPr>
            <p:ph type="title"/>
          </p:nvPr>
        </p:nvSpPr>
        <p:spPr/>
        <p:txBody>
          <a:bodyPr/>
          <a:lstStyle/>
          <a:p>
            <a:r>
              <a:rPr lang="nl-NL" dirty="0"/>
              <a:t>Mededelingen</a:t>
            </a:r>
          </a:p>
        </p:txBody>
      </p:sp>
    </p:spTree>
    <p:extLst>
      <p:ext uri="{BB962C8B-B14F-4D97-AF65-F5344CB8AC3E}">
        <p14:creationId xmlns:p14="http://schemas.microsoft.com/office/powerpoint/2010/main" val="227444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B82AC9F-15F0-A045-7CF9-22AC4E29BD7E}"/>
              </a:ext>
            </a:extLst>
          </p:cNvPr>
          <p:cNvSpPr>
            <a:spLocks noGrp="1"/>
          </p:cNvSpPr>
          <p:nvPr>
            <p:ph type="body" sz="quarter" idx="13"/>
          </p:nvPr>
        </p:nvSpPr>
        <p:spPr/>
        <p:txBody>
          <a:bodyPr/>
          <a:lstStyle/>
          <a:p>
            <a:pPr>
              <a:tabLst>
                <a:tab pos="228600" algn="l"/>
                <a:tab pos="449580" algn="l"/>
              </a:tabLst>
            </a:pPr>
            <a:r>
              <a:rPr lang="nl-NL" sz="1400" dirty="0">
                <a:effectLst/>
                <a:latin typeface="Verdana" panose="020B0604030504040204" pitchFamily="34" charset="0"/>
                <a:ea typeface="Verdana" panose="020B0604030504040204" pitchFamily="34" charset="0"/>
                <a:cs typeface="Times New Roman" panose="02020603050405020304" pitchFamily="18" charset="0"/>
              </a:rPr>
              <a:t>Bevindingen</a:t>
            </a:r>
          </a:p>
          <a:p>
            <a:pPr marL="219075" lvl="1" indent="0">
              <a:buNone/>
              <a:tabLst>
                <a:tab pos="228600" algn="l"/>
                <a:tab pos="449580" algn="l"/>
              </a:tabLst>
            </a:pPr>
            <a:r>
              <a:rPr lang="nl-NL" sz="900" dirty="0">
                <a:effectLst/>
                <a:latin typeface="Verdana" panose="020B0604030504040204" pitchFamily="34" charset="0"/>
                <a:ea typeface="Verdana" panose="020B0604030504040204" pitchFamily="34" charset="0"/>
                <a:cs typeface="Times New Roman" panose="02020603050405020304" pitchFamily="18" charset="0"/>
              </a:rPr>
              <a:t>- MBV algoritme wordt gekeken naar inconsistenties tussen WKD Max. Snelheid en A1 verkeersborden. </a:t>
            </a:r>
          </a:p>
          <a:p>
            <a:pPr marL="457200" lvl="1" indent="0">
              <a:buNone/>
              <a:tabLst>
                <a:tab pos="228600" algn="l"/>
                <a:tab pos="449580" algn="l"/>
              </a:tabLst>
            </a:pPr>
            <a:r>
              <a:rPr lang="nl-NL" sz="900" dirty="0">
                <a:effectLst/>
                <a:latin typeface="Verdana" panose="020B0604030504040204" pitchFamily="34" charset="0"/>
                <a:ea typeface="Verdana" panose="020B0604030504040204" pitchFamily="34" charset="0"/>
                <a:cs typeface="Aptos" panose="020B0004020202020204" pitchFamily="34" charset="0"/>
              </a:rPr>
              <a:t>Mogelijke oorzaak:</a:t>
            </a:r>
          </a:p>
          <a:p>
            <a:pPr marL="742950" lvl="1" indent="-285750">
              <a:buFont typeface="Courier New" panose="02070309020205020404" pitchFamily="49" charset="0"/>
              <a:buChar char="o"/>
              <a:tabLst>
                <a:tab pos="228600" algn="l"/>
                <a:tab pos="449580" algn="l"/>
              </a:tabLst>
            </a:pPr>
            <a:r>
              <a:rPr lang="nl-NL" sz="900" dirty="0">
                <a:effectLst/>
                <a:latin typeface="Verdana" panose="020B0604030504040204" pitchFamily="34" charset="0"/>
                <a:ea typeface="Verdana" panose="020B0604030504040204" pitchFamily="34" charset="0"/>
                <a:cs typeface="Aptos" panose="020B0004020202020204" pitchFamily="34" charset="0"/>
              </a:rPr>
              <a:t>het is inderdaad fout in de WKD</a:t>
            </a:r>
            <a:endParaRPr lang="nl-NL" sz="1200" dirty="0">
              <a:effectLst/>
              <a:latin typeface="Aptos" panose="020B0004020202020204" pitchFamily="34" charset="0"/>
              <a:ea typeface="Verdana" panose="020B0604030504040204" pitchFamily="34" charset="0"/>
              <a:cs typeface="Aptos" panose="020B0004020202020204" pitchFamily="34" charset="0"/>
            </a:endParaRPr>
          </a:p>
          <a:p>
            <a:pPr marL="742950" lvl="1" indent="-285750">
              <a:buFont typeface="Courier New" panose="02070309020205020404" pitchFamily="49" charset="0"/>
              <a:buChar char="o"/>
              <a:tabLst>
                <a:tab pos="228600" algn="l"/>
                <a:tab pos="449580" algn="l"/>
              </a:tabLst>
            </a:pPr>
            <a:r>
              <a:rPr lang="nl-NL" sz="900" dirty="0">
                <a:effectLst/>
                <a:latin typeface="Verdana" panose="020B0604030504040204" pitchFamily="34" charset="0"/>
                <a:ea typeface="Verdana" panose="020B0604030504040204" pitchFamily="34" charset="0"/>
                <a:cs typeface="Aptos" panose="020B0004020202020204" pitchFamily="34" charset="0"/>
              </a:rPr>
              <a:t>Bord staat verkeerd in de database</a:t>
            </a:r>
          </a:p>
          <a:p>
            <a:pPr marL="742950" lvl="1" indent="-285750">
              <a:buFont typeface="Courier New" panose="02070309020205020404" pitchFamily="49" charset="0"/>
              <a:buChar char="o"/>
              <a:tabLst>
                <a:tab pos="228600" algn="l"/>
                <a:tab pos="449580" algn="l"/>
              </a:tabLst>
            </a:pPr>
            <a:r>
              <a:rPr lang="nl-NL" sz="900" dirty="0">
                <a:effectLst/>
                <a:latin typeface="Verdana" panose="020B0604030504040204" pitchFamily="34" charset="0"/>
                <a:ea typeface="Verdana" panose="020B0604030504040204" pitchFamily="34" charset="0"/>
                <a:cs typeface="Aptos" panose="020B0004020202020204" pitchFamily="34" charset="0"/>
              </a:rPr>
              <a:t>het bord aan het verkeerde wegvak gekoppeld</a:t>
            </a:r>
          </a:p>
          <a:p>
            <a:pPr marL="742950" lvl="1" indent="-285750">
              <a:buFont typeface="Courier New" panose="02070309020205020404" pitchFamily="49" charset="0"/>
              <a:buChar char="o"/>
              <a:tabLst>
                <a:tab pos="228600" algn="l"/>
                <a:tab pos="449580" algn="l"/>
              </a:tabLst>
            </a:pPr>
            <a:r>
              <a:rPr lang="nl-NL" sz="900" dirty="0">
                <a:effectLst/>
                <a:latin typeface="Verdana" panose="020B0604030504040204" pitchFamily="34" charset="0"/>
                <a:ea typeface="Verdana" panose="020B0604030504040204" pitchFamily="34" charset="0"/>
                <a:cs typeface="Aptos" panose="020B0004020202020204" pitchFamily="34" charset="0"/>
              </a:rPr>
              <a:t>Registratie is wel goed</a:t>
            </a:r>
          </a:p>
          <a:p>
            <a:pPr marL="742950" lvl="1" indent="-285750">
              <a:buFont typeface="Courier New" panose="02070309020205020404" pitchFamily="49" charset="0"/>
              <a:buChar char="o"/>
              <a:tabLst>
                <a:tab pos="228600" algn="l"/>
                <a:tab pos="449580" algn="l"/>
              </a:tabLst>
            </a:pPr>
            <a:endParaRPr lang="nl-NL" dirty="0"/>
          </a:p>
          <a:p>
            <a:r>
              <a:rPr lang="nl-NL" dirty="0"/>
              <a:t>Handleiding op </a:t>
            </a:r>
            <a:r>
              <a:rPr lang="nl-NL" dirty="0" err="1"/>
              <a:t>ndwdocs</a:t>
            </a:r>
            <a:r>
              <a:rPr lang="nl-NL" dirty="0"/>
              <a:t> omgeving</a:t>
            </a:r>
          </a:p>
          <a:p>
            <a:pPr marL="266700" lvl="1" indent="0">
              <a:buNone/>
            </a:pPr>
            <a:r>
              <a:rPr lang="nl-NL" sz="1400" dirty="0">
                <a:hlinkClick r:id="rId3"/>
              </a:rPr>
              <a:t>https://docs.ndw.nu/handleidingen/George/releases/</a:t>
            </a:r>
            <a:endParaRPr lang="nl-NL" sz="1400" dirty="0"/>
          </a:p>
          <a:p>
            <a:pPr lvl="1"/>
            <a:endParaRPr lang="nl-NL" dirty="0"/>
          </a:p>
        </p:txBody>
      </p:sp>
      <p:sp>
        <p:nvSpPr>
          <p:cNvPr id="3" name="Titel 2">
            <a:extLst>
              <a:ext uri="{FF2B5EF4-FFF2-40B4-BE49-F238E27FC236}">
                <a16:creationId xmlns:a16="http://schemas.microsoft.com/office/drawing/2014/main" id="{D3F839D6-1E0C-B78C-57C5-E662B9557440}"/>
              </a:ext>
            </a:extLst>
          </p:cNvPr>
          <p:cNvSpPr>
            <a:spLocks noGrp="1"/>
          </p:cNvSpPr>
          <p:nvPr>
            <p:ph type="title"/>
          </p:nvPr>
        </p:nvSpPr>
        <p:spPr/>
        <p:txBody>
          <a:bodyPr/>
          <a:lstStyle/>
          <a:p>
            <a:r>
              <a:rPr lang="nl-NL" dirty="0"/>
              <a:t>George nieuws</a:t>
            </a:r>
          </a:p>
        </p:txBody>
      </p:sp>
    </p:spTree>
    <p:extLst>
      <p:ext uri="{BB962C8B-B14F-4D97-AF65-F5344CB8AC3E}">
        <p14:creationId xmlns:p14="http://schemas.microsoft.com/office/powerpoint/2010/main" val="381632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74B0D36-399A-7886-2348-098022200B9F}"/>
              </a:ext>
            </a:extLst>
          </p:cNvPr>
          <p:cNvPicPr>
            <a:picLocks noChangeAspect="1"/>
          </p:cNvPicPr>
          <p:nvPr/>
        </p:nvPicPr>
        <p:blipFill>
          <a:blip r:embed="rId3"/>
          <a:stretch>
            <a:fillRect/>
          </a:stretch>
        </p:blipFill>
        <p:spPr>
          <a:xfrm>
            <a:off x="545815" y="704267"/>
            <a:ext cx="5550185" cy="5035809"/>
          </a:xfrm>
          <a:prstGeom prst="rect">
            <a:avLst/>
          </a:prstGeom>
        </p:spPr>
      </p:pic>
      <p:sp>
        <p:nvSpPr>
          <p:cNvPr id="6" name="Tekstvak 5">
            <a:extLst>
              <a:ext uri="{FF2B5EF4-FFF2-40B4-BE49-F238E27FC236}">
                <a16:creationId xmlns:a16="http://schemas.microsoft.com/office/drawing/2014/main" id="{4FED4088-584E-CC2C-FE8C-015AD4C05F3A}"/>
              </a:ext>
            </a:extLst>
          </p:cNvPr>
          <p:cNvSpPr txBox="1"/>
          <p:nvPr/>
        </p:nvSpPr>
        <p:spPr>
          <a:xfrm>
            <a:off x="6825343" y="4898571"/>
            <a:ext cx="4441371" cy="923330"/>
          </a:xfrm>
          <a:prstGeom prst="rect">
            <a:avLst/>
          </a:prstGeom>
          <a:noFill/>
        </p:spPr>
        <p:txBody>
          <a:bodyPr wrap="square" rtlCol="0">
            <a:spAutoFit/>
          </a:bodyPr>
          <a:lstStyle/>
          <a:p>
            <a:r>
              <a:rPr lang="nl-NL" dirty="0"/>
              <a:t>Kies voor zoom in op verkeersbord  (icoontje zit nu verborgen achter de filterlijst)</a:t>
            </a:r>
          </a:p>
        </p:txBody>
      </p:sp>
    </p:spTree>
    <p:extLst>
      <p:ext uri="{BB962C8B-B14F-4D97-AF65-F5344CB8AC3E}">
        <p14:creationId xmlns:p14="http://schemas.microsoft.com/office/powerpoint/2010/main" val="258505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E0BB05-38C2-70EE-D4FD-CA07F05DD10A}"/>
              </a:ext>
            </a:extLst>
          </p:cNvPr>
          <p:cNvPicPr>
            <a:picLocks noChangeAspect="1"/>
          </p:cNvPicPr>
          <p:nvPr/>
        </p:nvPicPr>
        <p:blipFill>
          <a:blip r:embed="rId3"/>
          <a:stretch>
            <a:fillRect/>
          </a:stretch>
        </p:blipFill>
        <p:spPr>
          <a:xfrm>
            <a:off x="148919" y="682484"/>
            <a:ext cx="11894161" cy="5493032"/>
          </a:xfrm>
          <a:prstGeom prst="rect">
            <a:avLst/>
          </a:prstGeom>
        </p:spPr>
      </p:pic>
      <p:sp>
        <p:nvSpPr>
          <p:cNvPr id="4" name="Tekstvak 3">
            <a:extLst>
              <a:ext uri="{FF2B5EF4-FFF2-40B4-BE49-F238E27FC236}">
                <a16:creationId xmlns:a16="http://schemas.microsoft.com/office/drawing/2014/main" id="{500DC860-E5D1-1BCF-97C2-6A1B283E61A3}"/>
              </a:ext>
            </a:extLst>
          </p:cNvPr>
          <p:cNvSpPr txBox="1"/>
          <p:nvPr/>
        </p:nvSpPr>
        <p:spPr>
          <a:xfrm>
            <a:off x="903514" y="4985657"/>
            <a:ext cx="6041572" cy="369332"/>
          </a:xfrm>
          <a:prstGeom prst="rect">
            <a:avLst/>
          </a:prstGeom>
          <a:noFill/>
        </p:spPr>
        <p:txBody>
          <a:bodyPr wrap="square" rtlCol="0">
            <a:spAutoFit/>
          </a:bodyPr>
          <a:lstStyle/>
          <a:p>
            <a:r>
              <a:rPr lang="nl-NL" dirty="0"/>
              <a:t>Je ziet dat het een 30 bord is klik op tabblad wegkenmerken</a:t>
            </a:r>
          </a:p>
        </p:txBody>
      </p:sp>
    </p:spTree>
    <p:extLst>
      <p:ext uri="{BB962C8B-B14F-4D97-AF65-F5344CB8AC3E}">
        <p14:creationId xmlns:p14="http://schemas.microsoft.com/office/powerpoint/2010/main" val="288452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02976E9-0C75-D5B5-ADBF-3697CAE6D2E0}"/>
              </a:ext>
            </a:extLst>
          </p:cNvPr>
          <p:cNvPicPr>
            <a:picLocks noChangeAspect="1"/>
          </p:cNvPicPr>
          <p:nvPr/>
        </p:nvPicPr>
        <p:blipFill>
          <a:blip r:embed="rId3"/>
          <a:stretch>
            <a:fillRect/>
          </a:stretch>
        </p:blipFill>
        <p:spPr>
          <a:xfrm>
            <a:off x="315686" y="1008870"/>
            <a:ext cx="7915568" cy="4457738"/>
          </a:xfrm>
          <a:prstGeom prst="rect">
            <a:avLst/>
          </a:prstGeom>
        </p:spPr>
      </p:pic>
      <p:sp>
        <p:nvSpPr>
          <p:cNvPr id="4" name="Tekstvak 3">
            <a:extLst>
              <a:ext uri="{FF2B5EF4-FFF2-40B4-BE49-F238E27FC236}">
                <a16:creationId xmlns:a16="http://schemas.microsoft.com/office/drawing/2014/main" id="{CEB58DBB-F6D7-250D-DD0A-9857ECE5C98B}"/>
              </a:ext>
            </a:extLst>
          </p:cNvPr>
          <p:cNvSpPr txBox="1"/>
          <p:nvPr/>
        </p:nvSpPr>
        <p:spPr>
          <a:xfrm>
            <a:off x="7620000" y="2514601"/>
            <a:ext cx="2743200" cy="3970318"/>
          </a:xfrm>
          <a:prstGeom prst="rect">
            <a:avLst/>
          </a:prstGeom>
          <a:noFill/>
        </p:spPr>
        <p:txBody>
          <a:bodyPr wrap="square" rtlCol="0">
            <a:spAutoFit/>
          </a:bodyPr>
          <a:lstStyle/>
          <a:p>
            <a:r>
              <a:rPr lang="nl-NL" dirty="0"/>
              <a:t>En je ziet dat  de dorpskern een snelheid 50 heeft, de WKD is dus niet correct</a:t>
            </a:r>
          </a:p>
          <a:p>
            <a:endParaRPr lang="nl-NL" dirty="0"/>
          </a:p>
          <a:p>
            <a:r>
              <a:rPr lang="nl-NL" dirty="0"/>
              <a:t>Maar je ziet ook dat er bij de tweede weg die vanuit het noorden komt geen verkeersbord staat, alleen een komgrens bord, </a:t>
            </a:r>
          </a:p>
          <a:p>
            <a:r>
              <a:rPr lang="nl-NL" dirty="0"/>
              <a:t>De WKD klopt  daar technisch  wel, maar verkeerskundig is dit </a:t>
            </a:r>
            <a:r>
              <a:rPr lang="nl-NL"/>
              <a:t>niet consistent</a:t>
            </a:r>
            <a:endParaRPr lang="nl-NL" dirty="0"/>
          </a:p>
        </p:txBody>
      </p:sp>
    </p:spTree>
    <p:extLst>
      <p:ext uri="{BB962C8B-B14F-4D97-AF65-F5344CB8AC3E}">
        <p14:creationId xmlns:p14="http://schemas.microsoft.com/office/powerpoint/2010/main" val="1641011999"/>
      </p:ext>
    </p:extLst>
  </p:cSld>
  <p:clrMapOvr>
    <a:masterClrMapping/>
  </p:clrMapOvr>
</p:sld>
</file>

<file path=ppt/theme/theme1.xml><?xml version="1.0" encoding="utf-8"?>
<a:theme xmlns:a="http://schemas.openxmlformats.org/drawingml/2006/main" name="NDW">
  <a:themeElements>
    <a:clrScheme name="NDW">
      <a:dk1>
        <a:sysClr val="windowText" lastClr="000000"/>
      </a:dk1>
      <a:lt1>
        <a:sysClr val="window" lastClr="FFFFFF"/>
      </a:lt1>
      <a:dk2>
        <a:srgbClr val="44546A"/>
      </a:dk2>
      <a:lt2>
        <a:srgbClr val="E7E6E6"/>
      </a:lt2>
      <a:accent1>
        <a:srgbClr val="2D2926"/>
      </a:accent1>
      <a:accent2>
        <a:srgbClr val="F38C3C"/>
      </a:accent2>
      <a:accent3>
        <a:srgbClr val="FE5000"/>
      </a:accent3>
      <a:accent4>
        <a:srgbClr val="F5F5F5"/>
      </a:accent4>
      <a:accent5>
        <a:srgbClr val="D9D9D6"/>
      </a:accent5>
      <a:accent6>
        <a:srgbClr val="FFFFFF"/>
      </a:accent6>
      <a:hlink>
        <a:srgbClr val="0563C1"/>
      </a:hlink>
      <a:folHlink>
        <a:srgbClr val="954F72"/>
      </a:folHlink>
    </a:clrScheme>
    <a:fontScheme name="NDW">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rkgroep NWB Wegkenmerken" id="{6AAB550C-7FEE-4328-87F3-8FC06EDA2E1C}" vid="{8DEC9722-0B73-4725-9980-13A7575D92C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Werkgroep NWB Wegkenmerken</Template>
  <TotalTime>1792</TotalTime>
  <Words>858</Words>
  <Application>Microsoft Office PowerPoint</Application>
  <PresentationFormat>Breedbeeld</PresentationFormat>
  <Paragraphs>133</Paragraphs>
  <Slides>17</Slides>
  <Notes>17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17</vt:i4>
      </vt:variant>
    </vt:vector>
  </HeadingPairs>
  <TitlesOfParts>
    <vt:vector size="26" baseType="lpstr">
      <vt:lpstr>Aptos</vt:lpstr>
      <vt:lpstr>Arial</vt:lpstr>
      <vt:lpstr>Calibri</vt:lpstr>
      <vt:lpstr>Corbel</vt:lpstr>
      <vt:lpstr>Courier New</vt:lpstr>
      <vt:lpstr>Times New Roman</vt:lpstr>
      <vt:lpstr>Verdana</vt:lpstr>
      <vt:lpstr>Wingdings</vt:lpstr>
      <vt:lpstr>NDW</vt:lpstr>
      <vt:lpstr>PowerPoint-presentatie</vt:lpstr>
      <vt:lpstr>Welkom</vt:lpstr>
      <vt:lpstr>Agenda</vt:lpstr>
      <vt:lpstr>Medewerkers NWB</vt:lpstr>
      <vt:lpstr>Mededelingen</vt:lpstr>
      <vt:lpstr>George nieuws</vt:lpstr>
      <vt:lpstr>PowerPoint-presentatie</vt:lpstr>
      <vt:lpstr>PowerPoint-presentatie</vt:lpstr>
      <vt:lpstr>PowerPoint-presentatie</vt:lpstr>
      <vt:lpstr>Stand van zaken productie NWB (Stan Banach)</vt:lpstr>
      <vt:lpstr>Herziening Baan(sub)soort codes (Jop van Driel)</vt:lpstr>
      <vt:lpstr>Doorontwikkeling NWB &amp; WKD (Dirk Simon Beerda)</vt:lpstr>
      <vt:lpstr>Pauze</vt:lpstr>
      <vt:lpstr>Het gebruik van NWB bij monitoring SWUNG (Thijs Ruiter)</vt:lpstr>
      <vt:lpstr>Rondvraag</vt:lpstr>
      <vt:lpstr>Afronding</vt:lpstr>
      <vt:lpstr>PowerPoint-presentatie</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Beerda, Dirk Simon (NDW)</dc:creator>
  <cp:lastModifiedBy>Jimmink, Gerben (NDW)</cp:lastModifiedBy>
  <cp:revision>68</cp:revision>
  <cp:lastPrinted>2024-01-23T11:22:06Z</cp:lastPrinted>
  <dcterms:created xsi:type="dcterms:W3CDTF">2021-01-22T08:32:59Z</dcterms:created>
  <dcterms:modified xsi:type="dcterms:W3CDTF">2024-10-18T10:08:54Z</dcterms:modified>
</cp:coreProperties>
</file>