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0" r:id="rId3"/>
    <p:sldId id="275" r:id="rId4"/>
    <p:sldId id="258" r:id="rId5"/>
    <p:sldId id="261" r:id="rId6"/>
    <p:sldId id="259" r:id="rId7"/>
    <p:sldId id="262" r:id="rId8"/>
    <p:sldId id="269" r:id="rId9"/>
    <p:sldId id="268" r:id="rId10"/>
    <p:sldId id="264" r:id="rId11"/>
    <p:sldId id="271" r:id="rId12"/>
    <p:sldId id="270" r:id="rId13"/>
    <p:sldId id="272" r:id="rId14"/>
    <p:sldId id="273" r:id="rId15"/>
    <p:sldId id="274" r:id="rId16"/>
    <p:sldId id="276" r:id="rId17"/>
    <p:sldId id="267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AE248F0C-526C-4C02-B770-1699BF49852E}">
          <p14:sldIdLst>
            <p14:sldId id="257"/>
            <p14:sldId id="260"/>
            <p14:sldId id="275"/>
            <p14:sldId id="258"/>
            <p14:sldId id="261"/>
            <p14:sldId id="259"/>
            <p14:sldId id="262"/>
            <p14:sldId id="269"/>
            <p14:sldId id="268"/>
            <p14:sldId id="264"/>
            <p14:sldId id="271"/>
            <p14:sldId id="270"/>
            <p14:sldId id="272"/>
            <p14:sldId id="273"/>
            <p14:sldId id="274"/>
            <p14:sldId id="27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363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ijksportaal.overheid-i.nl/onderwerpen/werkplek/artikelen/ict/applicaties/applicatie---bestanden-delen/vertrouwelijkheidsniveau-toepassen_rw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gkenmerken.ndw.nu/wegkenmerken" TargetMode="External"/><Relationship Id="rId2" Type="http://schemas.openxmlformats.org/officeDocument/2006/relationships/hyperlink" Target="https://docs.ndw.nu/handleidingen/nwb/nwb-basisstructuur/baansubsoort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ndertitel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ijdelijke aanduiding voor tekst 2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Jop van Driel</a:t>
            </a:r>
          </a:p>
        </p:txBody>
      </p:sp>
      <p:sp>
        <p:nvSpPr>
          <p:cNvPr id="22" name="Titel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Baansoorten en </a:t>
            </a:r>
            <a:r>
              <a:rPr lang="nl-NL" dirty="0" err="1"/>
              <a:t>subsoorten</a:t>
            </a:r>
            <a:endParaRPr lang="nl-NL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16.10.2024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</a:t>
            </a:fld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78865" y="5900210"/>
            <a:ext cx="41841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/>
              <a:t>Pas zelf het vertrouwelijkheidsniveau aan.</a:t>
            </a:r>
          </a:p>
          <a:p>
            <a:r>
              <a:rPr lang="nl-NL" sz="900" dirty="0"/>
              <a:t>Zie voor uitleg de pagina </a:t>
            </a:r>
            <a:r>
              <a:rPr lang="nl-NL" sz="900" u="sng" dirty="0">
                <a:hlinkClick r:id="rId2"/>
              </a:rPr>
              <a:t>Toepassen van vertrouwelijkheidsniveaus</a:t>
            </a:r>
            <a:r>
              <a:rPr lang="nl-NL" sz="900" dirty="0"/>
              <a:t>.</a:t>
            </a:r>
          </a:p>
          <a:p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180227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A5EB82E-9718-CBBA-DE45-ACF42BA0A5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Voornamelijk bedoeld voor stadscentra</a:t>
            </a:r>
          </a:p>
          <a:p>
            <a:r>
              <a:rPr lang="nl-NL" dirty="0"/>
              <a:t>Divers gebruik</a:t>
            </a:r>
          </a:p>
          <a:p>
            <a:r>
              <a:rPr lang="nl-NL" dirty="0"/>
              <a:t>Lage stoepranden</a:t>
            </a:r>
          </a:p>
          <a:p>
            <a:r>
              <a:rPr lang="nl-NL" dirty="0"/>
              <a:t>Eventueel beweegbare obstakels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B6F86B0-96F1-1190-187E-480414D651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10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942874-F5E2-FB95-6643-94D013CBAC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AE9F334-E369-CD88-8E7B-D29C9426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Voetgangerszones</a:t>
            </a:r>
          </a:p>
        </p:txBody>
      </p:sp>
    </p:spTree>
    <p:extLst>
      <p:ext uri="{BB962C8B-B14F-4D97-AF65-F5344CB8AC3E}">
        <p14:creationId xmlns:p14="http://schemas.microsoft.com/office/powerpoint/2010/main" val="216605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buitenshuis, schoeisel, kleding, gebouw&#10;&#10;Automatisch gegenereerde beschrijving">
            <a:extLst>
              <a:ext uri="{FF2B5EF4-FFF2-40B4-BE49-F238E27FC236}">
                <a16:creationId xmlns:a16="http://schemas.microsoft.com/office/drawing/2014/main" id="{8884963D-1DF9-14F1-6EE1-2A73FBDFDB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" y="2351088"/>
            <a:ext cx="4067819" cy="3963987"/>
          </a:xfr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B1D3F8-9972-0620-D3F1-00D2CFB81B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BD9F4A-358D-61BC-B9D7-C45DADB2C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AFDC025-5704-DECA-3B71-C184D6FCAC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7F415CF-D65D-149B-0E98-E0BF7873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13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buitenshuis, gebouw, persoon, schoeisel&#10;&#10;Automatisch gegenereerde beschrijving">
            <a:extLst>
              <a:ext uri="{FF2B5EF4-FFF2-40B4-BE49-F238E27FC236}">
                <a16:creationId xmlns:a16="http://schemas.microsoft.com/office/drawing/2014/main" id="{2FFE29EC-1541-CA30-B38F-569E8A5E93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42" y="2351088"/>
            <a:ext cx="3805192" cy="3963987"/>
          </a:xfr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40D12E-4C60-93F8-3105-0E039B7582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Bord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erf</a:t>
            </a:r>
          </a:p>
          <a:p>
            <a:r>
              <a:rPr lang="nl-NL" dirty="0"/>
              <a:t>Inrichting van voetgangerszone</a:t>
            </a:r>
          </a:p>
          <a:p>
            <a:r>
              <a:rPr lang="nl-NL" dirty="0"/>
              <a:t>C01 bord toegevoegd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D19870-4270-DD7E-FEE1-48B9A47EC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12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AAB27C-5DB4-FB9B-9136-6A264BED8E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87D3092-9D33-ED01-61B9-F0DCF0F3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83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6F46DFD-8A0E-9AA7-CB8F-286D19C559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Functie</a:t>
            </a:r>
            <a:r>
              <a:rPr lang="en-US" dirty="0"/>
              <a:t> van het </a:t>
            </a:r>
            <a:r>
              <a:rPr lang="en-US" dirty="0" err="1"/>
              <a:t>wegvak</a:t>
            </a:r>
            <a:r>
              <a:rPr lang="en-US" dirty="0"/>
              <a:t> is om </a:t>
            </a:r>
            <a:r>
              <a:rPr lang="en-US" dirty="0" err="1"/>
              <a:t>parkeervakken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bereiken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functie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doorgaande</a:t>
            </a:r>
            <a:r>
              <a:rPr lang="en-US" dirty="0"/>
              <a:t> route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0F70151-70B2-ABF0-8A7C-5538C210FB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13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48BE27-D4B8-806B-8C43-53FF563519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592762F-E96A-D940-AA68-314AE845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Parkeerplaatsen</a:t>
            </a:r>
          </a:p>
        </p:txBody>
      </p:sp>
    </p:spTree>
    <p:extLst>
      <p:ext uri="{BB962C8B-B14F-4D97-AF65-F5344CB8AC3E}">
        <p14:creationId xmlns:p14="http://schemas.microsoft.com/office/powerpoint/2010/main" val="335620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buitenshuis, voertuig, Landvoertuig, wiel&#10;&#10;Automatisch gegenereerde beschrijving">
            <a:extLst>
              <a:ext uri="{FF2B5EF4-FFF2-40B4-BE49-F238E27FC236}">
                <a16:creationId xmlns:a16="http://schemas.microsoft.com/office/drawing/2014/main" id="{14EFF7BD-97BD-9387-AC1C-82C9943DC5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3" y="2380356"/>
            <a:ext cx="4851649" cy="3905451"/>
          </a:xfr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4C7A92-16B0-0E63-AF83-634FF71568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Voor gemotoriseerd verkeer doodlopend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A4F6A8-74AA-C6B2-1390-D96256D17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14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E02512-C573-272F-EDCB-95B8B30CF2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A7ABE5F-4118-E3A8-68E8-AE9F4011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51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AF386C-413F-FFED-1609-B54852B3E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15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60EA12-D84E-6BA3-AEFC-05E7FE1B34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39E8FE9-F952-FD26-AD4B-023D7A7E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Links niet, rechts wel</a:t>
            </a:r>
          </a:p>
        </p:txBody>
      </p:sp>
      <p:pic>
        <p:nvPicPr>
          <p:cNvPr id="13" name="Tijdelijke aanduiding voor inhoud 12" descr="Afbeelding met buitenshuis, Landvoertuig, voertuig, boom&#10;&#10;Automatisch gegenereerde beschrijving">
            <a:extLst>
              <a:ext uri="{FF2B5EF4-FFF2-40B4-BE49-F238E27FC236}">
                <a16:creationId xmlns:a16="http://schemas.microsoft.com/office/drawing/2014/main" id="{D3DEB494-B5AA-7FA2-62A6-997F943BA9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83" y="2361305"/>
            <a:ext cx="4781796" cy="3943553"/>
          </a:xfrm>
        </p:spPr>
      </p:pic>
      <p:pic>
        <p:nvPicPr>
          <p:cNvPr id="9" name="Tijdelijke aanduiding voor inhoud 9" descr="Afbeelding met buitenshuis, Landvoertuig, hemel, voertuig&#10;&#10;Automatisch gegenereerde beschrijving">
            <a:extLst>
              <a:ext uri="{FF2B5EF4-FFF2-40B4-BE49-F238E27FC236}">
                <a16:creationId xmlns:a16="http://schemas.microsoft.com/office/drawing/2014/main" id="{632B5C32-19F8-1BB1-CE62-5769C20AB0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3" y="2412108"/>
            <a:ext cx="3880049" cy="3841947"/>
          </a:xfrm>
        </p:spPr>
      </p:pic>
    </p:spTree>
    <p:extLst>
      <p:ext uri="{BB962C8B-B14F-4D97-AF65-F5344CB8AC3E}">
        <p14:creationId xmlns:p14="http://schemas.microsoft.com/office/powerpoint/2010/main" val="389148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D9735E-6AD2-9DE2-2609-BC5E2E21E9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Veel</a:t>
            </a:r>
            <a:r>
              <a:rPr lang="en-US" dirty="0"/>
              <a:t> is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gevuld</a:t>
            </a:r>
            <a:endParaRPr lang="en-US" dirty="0"/>
          </a:p>
          <a:p>
            <a:r>
              <a:rPr lang="en-US" dirty="0" err="1"/>
              <a:t>Wegbeheerders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codes </a:t>
            </a:r>
            <a:r>
              <a:rPr lang="en-US" dirty="0" err="1"/>
              <a:t>aanpassen</a:t>
            </a:r>
            <a:r>
              <a:rPr lang="en-US" dirty="0"/>
              <a:t> in George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CB13FA4-5B50-4038-0F4A-BE2E72F2DA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16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7CB5BA-B147-5787-0311-7C883F0A8E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7CB7975-D028-BB31-607F-734BF69D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795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E0FF64E-E05D-994E-6064-E6891055CE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Documentatie: </a:t>
            </a:r>
            <a:r>
              <a:rPr lang="nl-NL" dirty="0">
                <a:hlinkClick r:id="rId2"/>
              </a:rPr>
              <a:t>https://docs.ndw.nu/handleidingen/nwb/nwb-basisstructuur/baansubsoort/</a:t>
            </a:r>
            <a:endParaRPr lang="nl-NL" dirty="0"/>
          </a:p>
          <a:p>
            <a:endParaRPr lang="nl-NL" dirty="0"/>
          </a:p>
          <a:p>
            <a:r>
              <a:rPr lang="nl-NL" dirty="0"/>
              <a:t>Muteren: </a:t>
            </a:r>
            <a:r>
              <a:rPr lang="nl-NL" dirty="0">
                <a:hlinkClick r:id="rId3"/>
              </a:rPr>
              <a:t>https://wegkenmerken.ndw.nu/wegkenmerken</a:t>
            </a:r>
            <a:r>
              <a:rPr lang="nl-NL" dirty="0"/>
              <a:t>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CDED4F-BE6B-CC4D-A04D-311A1F7DDD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17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03574E-00CC-35F8-CA69-B00BB47554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928B0BA-F46A-09BB-19C8-DE3EF075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 lezen</a:t>
            </a:r>
          </a:p>
        </p:txBody>
      </p:sp>
    </p:spTree>
    <p:extLst>
      <p:ext uri="{BB962C8B-B14F-4D97-AF65-F5344CB8AC3E}">
        <p14:creationId xmlns:p14="http://schemas.microsoft.com/office/powerpoint/2010/main" val="404927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A5F4900-DFFB-07A5-32A4-8498005783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Indicatie van hoe een weg is ingericht</a:t>
            </a:r>
          </a:p>
          <a:p>
            <a:r>
              <a:rPr lang="nl-NL" dirty="0"/>
              <a:t>Subtypering van de baansoort</a:t>
            </a:r>
          </a:p>
          <a:p>
            <a:r>
              <a:rPr lang="nl-NL" dirty="0"/>
              <a:t>Attribuut BST_CODE</a:t>
            </a:r>
          </a:p>
          <a:p>
            <a:r>
              <a:rPr lang="nl-NL" dirty="0"/>
              <a:t>Gebruik voor filtering van wegvakken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62ECE9-8971-87CB-BE01-8D9E7083D0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47AF2D-B21A-4603-639B-32182CBCC7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5BE70B7-8D51-6001-4FCA-8A25158F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</a:t>
            </a:r>
            <a:r>
              <a:rPr lang="nl-NL" dirty="0" err="1"/>
              <a:t>baansubsoort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170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7912EFE-3FB2-69AF-F504-BE251ACF2A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Rotondebaan</a:t>
            </a:r>
            <a:endParaRPr lang="en-US" dirty="0"/>
          </a:p>
          <a:p>
            <a:pPr lvl="1"/>
            <a:r>
              <a:rPr lang="en-US" dirty="0"/>
              <a:t>Normale </a:t>
            </a:r>
            <a:r>
              <a:rPr lang="en-US" dirty="0" err="1"/>
              <a:t>Rotondebaan</a:t>
            </a:r>
            <a:endParaRPr lang="en-US" dirty="0"/>
          </a:p>
          <a:p>
            <a:pPr lvl="1"/>
            <a:r>
              <a:rPr lang="en-US" dirty="0"/>
              <a:t>Grote </a:t>
            </a:r>
            <a:r>
              <a:rPr lang="en-US" dirty="0" err="1"/>
              <a:t>Rotondebaan</a:t>
            </a:r>
            <a:endParaRPr lang="en-US" dirty="0"/>
          </a:p>
          <a:p>
            <a:pPr lvl="1"/>
            <a:r>
              <a:rPr lang="en-US" dirty="0"/>
              <a:t>Turbo </a:t>
            </a:r>
            <a:r>
              <a:rPr lang="en-US" dirty="0" err="1"/>
              <a:t>Rotondebaan</a:t>
            </a:r>
            <a:endParaRPr lang="en-US" dirty="0"/>
          </a:p>
          <a:p>
            <a:pPr lvl="1"/>
            <a:endParaRPr lang="en-US" dirty="0"/>
          </a:p>
          <a:p>
            <a:r>
              <a:rPr lang="nl-NL" dirty="0"/>
              <a:t>Fietspad</a:t>
            </a:r>
          </a:p>
          <a:p>
            <a:pPr lvl="1"/>
            <a:r>
              <a:rPr lang="nl-NL" dirty="0"/>
              <a:t>Fietspad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6E71D6D-E1D5-485C-BD8E-92F4601F33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3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D4C4AA-F3B0-98D9-BC63-B1053EF1F9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A8CB4B3-2BBD-0D20-AA30-41D97A82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04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911C597-2C4E-8B65-31A8-600D3CC2F1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Toegestane waarden kwamen niet meer overeen met wegontwerp buiten</a:t>
            </a:r>
          </a:p>
          <a:p>
            <a:r>
              <a:rPr lang="nl-NL" dirty="0"/>
              <a:t>Behoefte om attribuut verplicht te maken</a:t>
            </a:r>
          </a:p>
          <a:p>
            <a:r>
              <a:rPr lang="nl-NL" dirty="0"/>
              <a:t>Slechte kwaliteit definities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1120D-6308-E148-7405-3CFDEAEFE2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293DB0-E123-A975-C6EB-B3B6C65A73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B8A956D-2020-3192-0E46-DB53CDAB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is dit aangepast?</a:t>
            </a:r>
          </a:p>
        </p:txBody>
      </p:sp>
    </p:spTree>
    <p:extLst>
      <p:ext uri="{BB962C8B-B14F-4D97-AF65-F5344CB8AC3E}">
        <p14:creationId xmlns:p14="http://schemas.microsoft.com/office/powerpoint/2010/main" val="87435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FD552E-4AA0-B12D-6847-E7D9B7C43A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Breedte</a:t>
            </a:r>
          </a:p>
          <a:p>
            <a:r>
              <a:rPr lang="nl-NL" dirty="0"/>
              <a:t>Obstakels</a:t>
            </a:r>
          </a:p>
          <a:p>
            <a:r>
              <a:rPr lang="nl-NL" dirty="0"/>
              <a:t>Verharding/bestrating</a:t>
            </a:r>
          </a:p>
          <a:p>
            <a:r>
              <a:rPr lang="nl-NL" dirty="0"/>
              <a:t>Markeringen</a:t>
            </a:r>
          </a:p>
          <a:p>
            <a:r>
              <a:rPr lang="nl-NL" dirty="0"/>
              <a:t>Netwerk functie</a:t>
            </a:r>
          </a:p>
          <a:p>
            <a:r>
              <a:rPr lang="nl-NL" dirty="0" err="1"/>
              <a:t>Subsoort</a:t>
            </a:r>
            <a:r>
              <a:rPr lang="nl-NL" dirty="0"/>
              <a:t>-specifieke kenmerken</a:t>
            </a:r>
          </a:p>
          <a:p>
            <a:r>
              <a:rPr lang="nl-NL" dirty="0"/>
              <a:t>Borden zijn enkel ondersteunend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DA1B33B-3119-7F70-42C0-1E0A6408C3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5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8379FF-A0E0-0898-58C1-4962713140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3F09D-C6FB-2989-8678-A894B07C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bepaal je een </a:t>
            </a:r>
            <a:r>
              <a:rPr lang="nl-NL" dirty="0" err="1"/>
              <a:t>baansubsoort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655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5F5F343-8020-359C-022E-B7CBF75309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Alle drie een doorgaande route</a:t>
            </a:r>
          </a:p>
          <a:p>
            <a:r>
              <a:rPr lang="nl-NL" dirty="0"/>
              <a:t>Onderscheid in verkeerstypen</a:t>
            </a:r>
          </a:p>
          <a:p>
            <a:r>
              <a:rPr lang="nl-NL" dirty="0"/>
              <a:t>Borden ontbreken soms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DFA9A4A-A30A-764F-B91C-15E4453796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6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6891AB-CF30-A0E5-3C58-A7E578A6C4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9491BAA-07B0-EABC-69DC-35471D84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Rijbanen, Fietspaden, Voetpaden</a:t>
            </a:r>
          </a:p>
        </p:txBody>
      </p:sp>
    </p:spTree>
    <p:extLst>
      <p:ext uri="{BB962C8B-B14F-4D97-AF65-F5344CB8AC3E}">
        <p14:creationId xmlns:p14="http://schemas.microsoft.com/office/powerpoint/2010/main" val="55444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r="4845" b="2"/>
          <a:stretch/>
        </p:blipFill>
        <p:spPr bwMode="auto">
          <a:xfrm>
            <a:off x="630000" y="2350800"/>
            <a:ext cx="5003800" cy="3963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019BAC-C293-938B-F426-9344635E9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2000" y="2350800"/>
            <a:ext cx="5011200" cy="3963600"/>
          </a:xfrm>
        </p:spPr>
        <p:txBody>
          <a:bodyPr/>
          <a:lstStyle/>
          <a:p>
            <a:r>
              <a:rPr lang="en-US" dirty="0"/>
              <a:t>Als we het bord </a:t>
            </a:r>
            <a:r>
              <a:rPr lang="en-US" dirty="0" err="1"/>
              <a:t>volgen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hele </a:t>
            </a:r>
            <a:r>
              <a:rPr lang="en-US" dirty="0" err="1"/>
              <a:t>rijbaan</a:t>
            </a:r>
            <a:r>
              <a:rPr lang="en-US" dirty="0"/>
              <a:t> BST_CODE FP </a:t>
            </a:r>
            <a:r>
              <a:rPr lang="en-US" dirty="0" err="1"/>
              <a:t>krijgen</a:t>
            </a:r>
            <a:endParaRPr lang="en-US" dirty="0"/>
          </a:p>
          <a:p>
            <a:r>
              <a:rPr lang="en-US" dirty="0" err="1"/>
              <a:t>Duidelijk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zo </a:t>
            </a:r>
            <a:r>
              <a:rPr lang="en-US" dirty="0" err="1"/>
              <a:t>bedoeld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C48450-B6AA-B567-04B5-7F0D08DA0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8400" y="6528572"/>
            <a:ext cx="511200" cy="1836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C93B359-CF0D-4389-949E-16A33FCBB3EC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5C847E5-CB52-178B-AF72-4848D88514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73D38A86-8A38-9F64-3605-B7E24050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7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D729460-D1CA-E99C-4E04-6D8822FF9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536" y="3045297"/>
            <a:ext cx="6311106" cy="253075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4F1A72-651E-0429-CBC8-80DA5FF5F9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Breedte van fietspad/voetpad</a:t>
            </a:r>
          </a:p>
          <a:p>
            <a:r>
              <a:rPr lang="nl-NL" dirty="0"/>
              <a:t>Verharding op de kruisende rijbaan geeft indicatie dat het een fietspad 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CD6BBD-6965-C6AA-73B9-6F5446EF5C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7ADB88-CADA-D273-EDDB-79E32B23AE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3E68562-8095-BAB7-68ED-D9B90915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03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buitenshuis, boom, weg, Wegoppervlak&#10;&#10;Automatisch gegenereerde beschrijving">
            <a:extLst>
              <a:ext uri="{FF2B5EF4-FFF2-40B4-BE49-F238E27FC236}">
                <a16:creationId xmlns:a16="http://schemas.microsoft.com/office/drawing/2014/main" id="{C7603DFE-0EAB-71F3-FAA1-A640F840CD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4" y="2351088"/>
            <a:ext cx="4337651" cy="4106862"/>
          </a:xfr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869AC5-D9A2-7C2E-B809-44C3E5A5D7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Breedte tussen kantstrepen van een fietspad</a:t>
            </a:r>
          </a:p>
          <a:p>
            <a:r>
              <a:rPr lang="nl-NL" dirty="0"/>
              <a:t>Belijning van een fietspad</a:t>
            </a:r>
          </a:p>
          <a:p>
            <a:r>
              <a:rPr lang="nl-NL" dirty="0"/>
              <a:t>Ligt in het verlengde van de rijbanen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07F810-2A42-9DA7-8EEE-6BF47924E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04CEB4-CF2F-5041-7055-C929D5DA62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2A01EC2-18A0-4D86-28A8-A03AE23D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509517"/>
      </p:ext>
    </p:extLst>
  </p:cSld>
  <p:clrMapOvr>
    <a:masterClrMapping/>
  </p:clrMapOvr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RWS 16X9 NL nieuw" id="{19A0BACC-3659-4C2E-97ED-55BE99EFB087}" vid="{49F572D2-CB11-4C13-A370-1BFC52EB747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NL (7)</Template>
  <TotalTime>0</TotalTime>
  <Words>276</Words>
  <Application>Microsoft Office PowerPoint</Application>
  <PresentationFormat>Breedbeeld</PresentationFormat>
  <Paragraphs>77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RWS 16:9 NL</vt:lpstr>
      <vt:lpstr>Baansoorten en subsoorten</vt:lpstr>
      <vt:lpstr>Wat is een baansubsoort?</vt:lpstr>
      <vt:lpstr>PowerPoint-presentatie</vt:lpstr>
      <vt:lpstr>Waarom is dit aangepast?</vt:lpstr>
      <vt:lpstr>Hoe bepaal je een baansubsoort?</vt:lpstr>
      <vt:lpstr>Rijbanen, Fietspaden, Voetpaden</vt:lpstr>
      <vt:lpstr>PowerPoint-presentatie</vt:lpstr>
      <vt:lpstr>PowerPoint-presentatie</vt:lpstr>
      <vt:lpstr>PowerPoint-presentatie</vt:lpstr>
      <vt:lpstr>Voetgangerszones</vt:lpstr>
      <vt:lpstr>PowerPoint-presentatie</vt:lpstr>
      <vt:lpstr>PowerPoint-presentatie</vt:lpstr>
      <vt:lpstr>Parkeerplaatsen</vt:lpstr>
      <vt:lpstr>PowerPoint-presentatie</vt:lpstr>
      <vt:lpstr>Links niet, rechts wel</vt:lpstr>
      <vt:lpstr>Wat is nog nodig?</vt:lpstr>
      <vt:lpstr>Verder lezen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2023-06-20T07:03:26Z</dcterms:created>
  <dcterms:modified xsi:type="dcterms:W3CDTF">2024-10-17T08:54:26Z</dcterms:modified>
</cp:coreProperties>
</file>