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1" r:id="rId3"/>
    <p:sldId id="269" r:id="rId4"/>
    <p:sldId id="270" r:id="rId5"/>
    <p:sldId id="267" r:id="rId6"/>
    <p:sldId id="268" r:id="rId7"/>
    <p:sldId id="26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62" d="100"/>
          <a:sy n="162" d="100"/>
        </p:scale>
        <p:origin x="26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6" name="Tijdelijke aanduiding voor afbeelding 25">
            <a:extLst>
              <a:ext uri="{FF2B5EF4-FFF2-40B4-BE49-F238E27FC236}">
                <a16:creationId xmlns:a16="http://schemas.microsoft.com/office/drawing/2014/main" id="{BB6E45EE-294C-4CA0-8A55-2E58D74038E2}"/>
              </a:ext>
            </a:extLst>
          </p:cNvPr>
          <p:cNvSpPr>
            <a:spLocks noGrp="1"/>
          </p:cNvSpPr>
          <p:nvPr>
            <p:ph type="pic" sz="quarter" idx="14"/>
          </p:nvPr>
        </p:nvSpPr>
        <p:spPr>
          <a:xfrm>
            <a:off x="0" y="952693"/>
            <a:ext cx="12192000" cy="5905307"/>
          </a:xfrm>
          <a:custGeom>
            <a:avLst/>
            <a:gdLst>
              <a:gd name="connsiteX0" fmla="*/ 2409825 w 12192000"/>
              <a:gd name="connsiteY0" fmla="*/ 467309 h 5895975"/>
              <a:gd name="connsiteX1" fmla="*/ 2409825 w 12192000"/>
              <a:gd name="connsiteY1" fmla="*/ 4834701 h 5895975"/>
              <a:gd name="connsiteX2" fmla="*/ 9782175 w 12192000"/>
              <a:gd name="connsiteY2" fmla="*/ 4834701 h 5895975"/>
              <a:gd name="connsiteX3" fmla="*/ 9782175 w 12192000"/>
              <a:gd name="connsiteY3" fmla="*/ 467309 h 5895975"/>
              <a:gd name="connsiteX4" fmla="*/ 0 w 12192000"/>
              <a:gd name="connsiteY4" fmla="*/ 0 h 5895975"/>
              <a:gd name="connsiteX5" fmla="*/ 12192000 w 12192000"/>
              <a:gd name="connsiteY5" fmla="*/ 0 h 5895975"/>
              <a:gd name="connsiteX6" fmla="*/ 12192000 w 12192000"/>
              <a:gd name="connsiteY6" fmla="*/ 5895975 h 5895975"/>
              <a:gd name="connsiteX7" fmla="*/ 0 w 12192000"/>
              <a:gd name="connsiteY7" fmla="*/ 5895975 h 5895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895975">
                <a:moveTo>
                  <a:pt x="2409825" y="467309"/>
                </a:moveTo>
                <a:lnTo>
                  <a:pt x="2409825" y="4834701"/>
                </a:lnTo>
                <a:lnTo>
                  <a:pt x="9782175" y="4834701"/>
                </a:lnTo>
                <a:lnTo>
                  <a:pt x="9782175" y="467309"/>
                </a:lnTo>
                <a:close/>
                <a:moveTo>
                  <a:pt x="0" y="0"/>
                </a:moveTo>
                <a:lnTo>
                  <a:pt x="12192000" y="0"/>
                </a:lnTo>
                <a:lnTo>
                  <a:pt x="12192000" y="5895975"/>
                </a:lnTo>
                <a:lnTo>
                  <a:pt x="0" y="5895975"/>
                </a:lnTo>
                <a:close/>
              </a:path>
            </a:pathLst>
          </a:custGeom>
          <a:solidFill>
            <a:schemeClr val="accent2">
              <a:lumMod val="20000"/>
              <a:lumOff val="80000"/>
            </a:schemeClr>
          </a:solidFill>
        </p:spPr>
        <p:txBody>
          <a:bodyPr wrap="square" anchor="b">
            <a:noAutofit/>
          </a:bodyPr>
          <a:lstStyle>
            <a:lvl1pPr marL="0" indent="0">
              <a:buNone/>
              <a:defRPr sz="1200"/>
            </a:lvl1pPr>
          </a:lstStyle>
          <a:p>
            <a:r>
              <a:rPr lang="nl-NL"/>
              <a:t>Klik op het pictogram als u een afbeelding wilt toevoegen</a:t>
            </a:r>
            <a:endParaRPr lang="en-GB" dirty="0"/>
          </a:p>
        </p:txBody>
      </p:sp>
      <p:sp>
        <p:nvSpPr>
          <p:cNvPr id="11" name="Tijdelijke aanduiding voor tekst 10">
            <a:extLst>
              <a:ext uri="{FF2B5EF4-FFF2-40B4-BE49-F238E27FC236}">
                <a16:creationId xmlns:a16="http://schemas.microsoft.com/office/drawing/2014/main" id="{7D3FE0A5-0920-4B9A-9EBE-2D69FD28DA74}"/>
              </a:ext>
            </a:extLst>
          </p:cNvPr>
          <p:cNvSpPr>
            <a:spLocks noGrp="1"/>
          </p:cNvSpPr>
          <p:nvPr>
            <p:ph type="body" sz="quarter" idx="13"/>
          </p:nvPr>
        </p:nvSpPr>
        <p:spPr>
          <a:xfrm>
            <a:off x="2705099" y="1800224"/>
            <a:ext cx="6657976" cy="1895475"/>
          </a:xfrm>
        </p:spPr>
        <p:txBody>
          <a:bodyPr lIns="0" tIns="0" rIns="0" bIns="0"/>
          <a:lstStyle>
            <a:lvl1pPr marL="0" indent="0">
              <a:lnSpc>
                <a:spcPts val="3360"/>
              </a:lnSpc>
              <a:spcBef>
                <a:spcPts val="0"/>
              </a:spcBef>
              <a:buNone/>
              <a:defRPr sz="2800" b="1"/>
            </a:lvl1pPr>
            <a:lvl2pPr marL="0" indent="0">
              <a:spcBef>
                <a:spcPts val="1500"/>
              </a:spcBef>
              <a:buNone/>
              <a:defRPr sz="1800"/>
            </a:lvl2pPr>
            <a:lvl3pPr marL="0" indent="0">
              <a:buNone/>
              <a:defRPr lang="nl-NL" sz="1800" kern="1200" dirty="0" smtClean="0">
                <a:solidFill>
                  <a:schemeClr val="tx1"/>
                </a:solidFill>
                <a:latin typeface="+mn-lt"/>
                <a:ea typeface="+mn-ea"/>
                <a:cs typeface="+mn-cs"/>
              </a:defRPr>
            </a:lvl3pPr>
            <a:lvl4pPr marL="0" indent="0">
              <a:buNone/>
              <a:defRPr lang="nl-NL" sz="1800" kern="1200" dirty="0" smtClean="0">
                <a:solidFill>
                  <a:schemeClr val="tx1"/>
                </a:solidFill>
                <a:latin typeface="+mn-lt"/>
                <a:ea typeface="+mn-ea"/>
                <a:cs typeface="+mn-cs"/>
              </a:defRPr>
            </a:lvl4pPr>
            <a:lvl5pPr marL="0" indent="0">
              <a:buNone/>
              <a:defRPr lang="en-GB" sz="1800" kern="1200" dirty="0">
                <a:solidFill>
                  <a:schemeClr val="tx1"/>
                </a:solidFill>
                <a:latin typeface="+mn-lt"/>
                <a:ea typeface="+mn-ea"/>
                <a:cs typeface="+mn-cs"/>
              </a:defRPr>
            </a:lvl5pPr>
          </a:lstStyle>
          <a:p>
            <a:pPr lvl="0"/>
            <a:r>
              <a:rPr lang="nl-NL"/>
              <a:t>Tekststijl van het model bewerken</a:t>
            </a:r>
          </a:p>
          <a:p>
            <a:pPr lvl="1"/>
            <a:r>
              <a:rPr lang="nl-NL"/>
              <a:t>Tweede niveau</a:t>
            </a:r>
          </a:p>
        </p:txBody>
      </p:sp>
      <p:sp>
        <p:nvSpPr>
          <p:cNvPr id="9" name="Tekstvak 8">
            <a:extLst>
              <a:ext uri="{FF2B5EF4-FFF2-40B4-BE49-F238E27FC236}">
                <a16:creationId xmlns:a16="http://schemas.microsoft.com/office/drawing/2014/main" id="{E2A19E97-1605-497F-98F5-C321D8DC1AE3}"/>
              </a:ext>
            </a:extLst>
          </p:cNvPr>
          <p:cNvSpPr txBox="1"/>
          <p:nvPr userDrawn="1"/>
        </p:nvSpPr>
        <p:spPr>
          <a:xfrm>
            <a:off x="2628899" y="4057650"/>
            <a:ext cx="1990726" cy="261610"/>
          </a:xfrm>
          <a:prstGeom prst="rect">
            <a:avLst/>
          </a:prstGeom>
          <a:noFill/>
        </p:spPr>
        <p:txBody>
          <a:bodyPr wrap="square" rtlCol="0">
            <a:spAutoFit/>
          </a:bodyPr>
          <a:lstStyle/>
          <a:p>
            <a:r>
              <a:rPr lang="nl-NL" sz="1100" b="1" dirty="0"/>
              <a:t>In samenwerking met:</a:t>
            </a:r>
            <a:endParaRPr lang="en-GB" sz="1100" b="1" dirty="0"/>
          </a:p>
        </p:txBody>
      </p:sp>
      <p:pic>
        <p:nvPicPr>
          <p:cNvPr id="15" name="Afbeelding 14" descr="Logo NDW&#10;">
            <a:extLst>
              <a:ext uri="{FF2B5EF4-FFF2-40B4-BE49-F238E27FC236}">
                <a16:creationId xmlns:a16="http://schemas.microsoft.com/office/drawing/2014/main" id="{E16E5E22-CEC4-4D58-BDD9-DD57EF1CA69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Tree>
    <p:extLst>
      <p:ext uri="{BB962C8B-B14F-4D97-AF65-F5344CB8AC3E}">
        <p14:creationId xmlns:p14="http://schemas.microsoft.com/office/powerpoint/2010/main" val="326004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kst">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E2B7669F-0235-4679-970B-F1B5F13C7F4B}"/>
              </a:ext>
            </a:extLst>
          </p:cNvPr>
          <p:cNvSpPr>
            <a:spLocks noGrp="1"/>
          </p:cNvSpPr>
          <p:nvPr>
            <p:ph type="dt" sz="half" idx="10"/>
          </p:nvPr>
        </p:nvSpPr>
        <p:spPr/>
        <p:txBody>
          <a:bodyPr/>
          <a:lstStyle/>
          <a:p>
            <a:fld id="{41B1A3F4-D6C7-485C-A78E-DF7B1F2DD1D7}" type="datetimeFigureOut">
              <a:rPr lang="en-GB" smtClean="0"/>
              <a:t>17/10/2024</a:t>
            </a:fld>
            <a:endParaRPr lang="en-GB"/>
          </a:p>
        </p:txBody>
      </p:sp>
      <p:sp>
        <p:nvSpPr>
          <p:cNvPr id="4" name="Tijdelijke aanduiding voor voettekst 3">
            <a:extLst>
              <a:ext uri="{FF2B5EF4-FFF2-40B4-BE49-F238E27FC236}">
                <a16:creationId xmlns:a16="http://schemas.microsoft.com/office/drawing/2014/main" id="{55C3FCD2-6390-4EB9-96E6-828AAA8398CC}"/>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3F186608-10C5-4B1D-845F-6A5D74002CD8}"/>
              </a:ext>
            </a:extLst>
          </p:cNvPr>
          <p:cNvSpPr>
            <a:spLocks noGrp="1"/>
          </p:cNvSpPr>
          <p:nvPr>
            <p:ph type="sldNum" sz="quarter" idx="12"/>
          </p:nvPr>
        </p:nvSpPr>
        <p:spPr/>
        <p:txBody>
          <a:bodyPr/>
          <a:lstStyle/>
          <a:p>
            <a:fld id="{7EA6EBCA-AB5C-45ED-A7F0-6CA032590438}" type="slidenum">
              <a:rPr lang="en-GB" smtClean="0"/>
              <a:t>‹nr.›</a:t>
            </a:fld>
            <a:endParaRPr lang="en-GB"/>
          </a:p>
        </p:txBody>
      </p:sp>
      <p:pic>
        <p:nvPicPr>
          <p:cNvPr id="9" name="Afbeelding 8" descr="Logo NDW&#10;">
            <a:extLst>
              <a:ext uri="{FF2B5EF4-FFF2-40B4-BE49-F238E27FC236}">
                <a16:creationId xmlns:a16="http://schemas.microsoft.com/office/drawing/2014/main" id="{EB60A290-3F9D-4318-A634-92CCFF1F400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
        <p:nvSpPr>
          <p:cNvPr id="13" name="Rechthoek 12">
            <a:extLst>
              <a:ext uri="{FF2B5EF4-FFF2-40B4-BE49-F238E27FC236}">
                <a16:creationId xmlns:a16="http://schemas.microsoft.com/office/drawing/2014/main" id="{CBD33706-E052-4C42-852B-21B6DA6B0E20}"/>
              </a:ext>
            </a:extLst>
          </p:cNvPr>
          <p:cNvSpPr/>
          <p:nvPr userDrawn="1"/>
        </p:nvSpPr>
        <p:spPr>
          <a:xfrm>
            <a:off x="2416175" y="1429333"/>
            <a:ext cx="7359650" cy="4336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jdelijke aanduiding voor tekst 10">
            <a:extLst>
              <a:ext uri="{FF2B5EF4-FFF2-40B4-BE49-F238E27FC236}">
                <a16:creationId xmlns:a16="http://schemas.microsoft.com/office/drawing/2014/main" id="{E39B5497-E799-4855-A305-D4DFEF45B15B}"/>
              </a:ext>
            </a:extLst>
          </p:cNvPr>
          <p:cNvSpPr>
            <a:spLocks noGrp="1"/>
          </p:cNvSpPr>
          <p:nvPr>
            <p:ph type="body" sz="quarter" idx="13"/>
          </p:nvPr>
        </p:nvSpPr>
        <p:spPr>
          <a:xfrm>
            <a:off x="2611438" y="2257425"/>
            <a:ext cx="7119937" cy="3397250"/>
          </a:xfrm>
        </p:spPr>
        <p:txBody>
          <a:bodyPr/>
          <a:lstStyle>
            <a:lvl1pPr marL="228600" indent="-228600">
              <a:lnSpc>
                <a:spcPct val="100000"/>
              </a:lnSpc>
              <a:spcBef>
                <a:spcPts val="0"/>
              </a:spcBef>
              <a:buFont typeface="Wingdings" panose="05000000000000000000" pitchFamily="2" charset="2"/>
              <a:buChar char=""/>
              <a:defRPr/>
            </a:lvl1pPr>
            <a:lvl2pPr marL="447675" indent="-180975">
              <a:defRPr/>
            </a:lvl2pPr>
            <a:lvl3pPr marL="714375" indent="-228600">
              <a:defRPr/>
            </a:lvl3pPr>
            <a:lvl4pPr marL="990600" indent="-228600">
              <a:defRPr/>
            </a:lvl4pPr>
            <a:lvl5pPr marL="1257300" indent="-228600">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dirty="0"/>
          </a:p>
        </p:txBody>
      </p:sp>
      <p:sp>
        <p:nvSpPr>
          <p:cNvPr id="12" name="Titel 11">
            <a:extLst>
              <a:ext uri="{FF2B5EF4-FFF2-40B4-BE49-F238E27FC236}">
                <a16:creationId xmlns:a16="http://schemas.microsoft.com/office/drawing/2014/main" id="{1AE6001D-7A09-44D7-B3E0-DC92EC87BB25}"/>
              </a:ext>
            </a:extLst>
          </p:cNvPr>
          <p:cNvSpPr>
            <a:spLocks noGrp="1"/>
          </p:cNvSpPr>
          <p:nvPr>
            <p:ph type="title" hasCustomPrompt="1"/>
          </p:nvPr>
        </p:nvSpPr>
        <p:spPr>
          <a:xfrm>
            <a:off x="2619375" y="1764369"/>
            <a:ext cx="7119937" cy="568526"/>
          </a:xfrm>
        </p:spPr>
        <p:txBody>
          <a:bodyPr anchor="t" anchorCtr="0"/>
          <a:lstStyle>
            <a:lvl1pPr>
              <a:defRPr/>
            </a:lvl1pPr>
          </a:lstStyle>
          <a:p>
            <a:r>
              <a:rPr lang="nl-NL" dirty="0"/>
              <a:t>Titel</a:t>
            </a:r>
            <a:endParaRPr lang="en-GB" dirty="0"/>
          </a:p>
        </p:txBody>
      </p:sp>
      <p:sp>
        <p:nvSpPr>
          <p:cNvPr id="15" name="Rechthoek 14">
            <a:extLst>
              <a:ext uri="{FF2B5EF4-FFF2-40B4-BE49-F238E27FC236}">
                <a16:creationId xmlns:a16="http://schemas.microsoft.com/office/drawing/2014/main" id="{2B188B2C-D26E-4F09-BB1D-E2BA9F634F3C}"/>
              </a:ext>
            </a:extLst>
          </p:cNvPr>
          <p:cNvSpPr/>
          <p:nvPr userDrawn="1"/>
        </p:nvSpPr>
        <p:spPr>
          <a:xfrm>
            <a:off x="0" y="6033893"/>
            <a:ext cx="12192000" cy="82324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62179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 rechts">
    <p:spTree>
      <p:nvGrpSpPr>
        <p:cNvPr id="1" name=""/>
        <p:cNvGrpSpPr/>
        <p:nvPr/>
      </p:nvGrpSpPr>
      <p:grpSpPr>
        <a:xfrm>
          <a:off x="0" y="0"/>
          <a:ext cx="0" cy="0"/>
          <a:chOff x="0" y="0"/>
          <a:chExt cx="0" cy="0"/>
        </a:xfrm>
      </p:grpSpPr>
      <p:pic>
        <p:nvPicPr>
          <p:cNvPr id="9" name="Afbeelding 8" descr="Logo NDW&#10;">
            <a:extLst>
              <a:ext uri="{FF2B5EF4-FFF2-40B4-BE49-F238E27FC236}">
                <a16:creationId xmlns:a16="http://schemas.microsoft.com/office/drawing/2014/main" id="{EB60A290-3F9D-4318-A634-92CCFF1F400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
        <p:nvSpPr>
          <p:cNvPr id="13" name="Rechthoek 12">
            <a:extLst>
              <a:ext uri="{FF2B5EF4-FFF2-40B4-BE49-F238E27FC236}">
                <a16:creationId xmlns:a16="http://schemas.microsoft.com/office/drawing/2014/main" id="{CBD33706-E052-4C42-852B-21B6DA6B0E20}"/>
              </a:ext>
            </a:extLst>
          </p:cNvPr>
          <p:cNvSpPr/>
          <p:nvPr userDrawn="1"/>
        </p:nvSpPr>
        <p:spPr>
          <a:xfrm>
            <a:off x="4382274" y="1429333"/>
            <a:ext cx="7327643" cy="4336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jdelijke aanduiding voor tekst 10">
            <a:extLst>
              <a:ext uri="{FF2B5EF4-FFF2-40B4-BE49-F238E27FC236}">
                <a16:creationId xmlns:a16="http://schemas.microsoft.com/office/drawing/2014/main" id="{E39B5497-E799-4855-A305-D4DFEF45B15B}"/>
              </a:ext>
            </a:extLst>
          </p:cNvPr>
          <p:cNvSpPr>
            <a:spLocks noGrp="1"/>
          </p:cNvSpPr>
          <p:nvPr>
            <p:ph type="body" sz="quarter" idx="13"/>
          </p:nvPr>
        </p:nvSpPr>
        <p:spPr>
          <a:xfrm>
            <a:off x="4574768" y="2313991"/>
            <a:ext cx="7119937" cy="3191387"/>
          </a:xfrm>
        </p:spPr>
        <p:txBody>
          <a:bodyPr>
            <a:noAutofit/>
          </a:bodyPr>
          <a:lstStyle>
            <a:lvl1pPr marL="228600" indent="-228600">
              <a:lnSpc>
                <a:spcPct val="100000"/>
              </a:lnSpc>
              <a:spcBef>
                <a:spcPts val="0"/>
              </a:spcBef>
              <a:spcAft>
                <a:spcPts val="2400"/>
              </a:spcAft>
              <a:buFont typeface="Wingdings" panose="05000000000000000000" pitchFamily="2" charset="2"/>
              <a:buChar char=""/>
              <a:defRPr/>
            </a:lvl1pPr>
            <a:lvl2pPr marL="447675" indent="-180975">
              <a:defRPr/>
            </a:lvl2pPr>
            <a:lvl3pPr marL="714375" indent="-228600">
              <a:spcAft>
                <a:spcPts val="1800"/>
              </a:spcAft>
              <a:defRPr/>
            </a:lvl3pPr>
            <a:lvl4pPr marL="990600" indent="-228600">
              <a:spcAft>
                <a:spcPts val="1800"/>
              </a:spcAft>
              <a:defRPr/>
            </a:lvl4pPr>
            <a:lvl5pPr marL="1257300" indent="-228600">
              <a:spcAft>
                <a:spcPts val="1800"/>
              </a:spcAft>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dirty="0"/>
          </a:p>
        </p:txBody>
      </p:sp>
      <p:sp>
        <p:nvSpPr>
          <p:cNvPr id="12" name="Titel 11">
            <a:extLst>
              <a:ext uri="{FF2B5EF4-FFF2-40B4-BE49-F238E27FC236}">
                <a16:creationId xmlns:a16="http://schemas.microsoft.com/office/drawing/2014/main" id="{1AE6001D-7A09-44D7-B3E0-DC92EC87BB25}"/>
              </a:ext>
            </a:extLst>
          </p:cNvPr>
          <p:cNvSpPr>
            <a:spLocks noGrp="1"/>
          </p:cNvSpPr>
          <p:nvPr>
            <p:ph type="title"/>
          </p:nvPr>
        </p:nvSpPr>
        <p:spPr>
          <a:xfrm>
            <a:off x="665243" y="1669422"/>
            <a:ext cx="3262946" cy="568526"/>
          </a:xfrm>
        </p:spPr>
        <p:txBody>
          <a:bodyPr anchor="t" anchorCtr="0">
            <a:noAutofit/>
          </a:bodyPr>
          <a:lstStyle>
            <a:lvl1pPr>
              <a:defRPr sz="2200"/>
            </a:lvl1pPr>
          </a:lstStyle>
          <a:p>
            <a:r>
              <a:rPr lang="nl-NL"/>
              <a:t>Klik om de stijl te bewerken</a:t>
            </a:r>
            <a:endParaRPr lang="en-GB" dirty="0"/>
          </a:p>
        </p:txBody>
      </p:sp>
      <p:sp>
        <p:nvSpPr>
          <p:cNvPr id="15" name="Rechthoek 14">
            <a:extLst>
              <a:ext uri="{FF2B5EF4-FFF2-40B4-BE49-F238E27FC236}">
                <a16:creationId xmlns:a16="http://schemas.microsoft.com/office/drawing/2014/main" id="{2B188B2C-D26E-4F09-BB1D-E2BA9F634F3C}"/>
              </a:ext>
            </a:extLst>
          </p:cNvPr>
          <p:cNvSpPr/>
          <p:nvPr userDrawn="1"/>
        </p:nvSpPr>
        <p:spPr>
          <a:xfrm>
            <a:off x="0" y="6033893"/>
            <a:ext cx="12192000" cy="82324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ijdelijke aanduiding voor tekst 24">
            <a:extLst>
              <a:ext uri="{FF2B5EF4-FFF2-40B4-BE49-F238E27FC236}">
                <a16:creationId xmlns:a16="http://schemas.microsoft.com/office/drawing/2014/main" id="{DF2A19F4-4740-4C4F-9AB9-AE94E2BA0D0B}"/>
              </a:ext>
            </a:extLst>
          </p:cNvPr>
          <p:cNvSpPr>
            <a:spLocks noGrp="1"/>
          </p:cNvSpPr>
          <p:nvPr>
            <p:ph type="body" sz="quarter" idx="14" hasCustomPrompt="1"/>
          </p:nvPr>
        </p:nvSpPr>
        <p:spPr>
          <a:xfrm>
            <a:off x="4574768" y="1829502"/>
            <a:ext cx="7135149" cy="408446"/>
          </a:xfrm>
        </p:spPr>
        <p:txBody>
          <a:bodyPr lIns="0" tIns="0" rIns="0" bIns="0">
            <a:noAutofit/>
          </a:bodyPr>
          <a:lstStyle>
            <a:lvl1pPr marL="0" indent="0">
              <a:buNone/>
              <a:defRPr lang="en-GB" sz="2800" b="1" kern="1200" dirty="0">
                <a:solidFill>
                  <a:schemeClr val="tx1"/>
                </a:solidFill>
                <a:latin typeface="+mj-lt"/>
                <a:ea typeface="+mj-ea"/>
                <a:cs typeface="+mj-cs"/>
              </a:defRPr>
            </a:lvl1pPr>
          </a:lstStyle>
          <a:p>
            <a:pPr lvl="0"/>
            <a:r>
              <a:rPr lang="nl-NL" dirty="0"/>
              <a:t>Titel</a:t>
            </a:r>
            <a:endParaRPr lang="en-GB" dirty="0"/>
          </a:p>
        </p:txBody>
      </p:sp>
    </p:spTree>
    <p:extLst>
      <p:ext uri="{BB962C8B-B14F-4D97-AF65-F5344CB8AC3E}">
        <p14:creationId xmlns:p14="http://schemas.microsoft.com/office/powerpoint/2010/main" val="22332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 / afbeelding">
    <p:spTree>
      <p:nvGrpSpPr>
        <p:cNvPr id="1" name=""/>
        <p:cNvGrpSpPr/>
        <p:nvPr/>
      </p:nvGrpSpPr>
      <p:grpSpPr>
        <a:xfrm>
          <a:off x="0" y="0"/>
          <a:ext cx="0" cy="0"/>
          <a:chOff x="0" y="0"/>
          <a:chExt cx="0" cy="0"/>
        </a:xfrm>
      </p:grpSpPr>
      <p:pic>
        <p:nvPicPr>
          <p:cNvPr id="9" name="Afbeelding 8" descr="Logo NDW&#10;">
            <a:extLst>
              <a:ext uri="{FF2B5EF4-FFF2-40B4-BE49-F238E27FC236}">
                <a16:creationId xmlns:a16="http://schemas.microsoft.com/office/drawing/2014/main" id="{EB60A290-3F9D-4318-A634-92CCFF1F400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
        <p:nvSpPr>
          <p:cNvPr id="11" name="Tijdelijke aanduiding voor tekst 10">
            <a:extLst>
              <a:ext uri="{FF2B5EF4-FFF2-40B4-BE49-F238E27FC236}">
                <a16:creationId xmlns:a16="http://schemas.microsoft.com/office/drawing/2014/main" id="{E39B5497-E799-4855-A305-D4DFEF45B15B}"/>
              </a:ext>
            </a:extLst>
          </p:cNvPr>
          <p:cNvSpPr>
            <a:spLocks noGrp="1"/>
          </p:cNvSpPr>
          <p:nvPr>
            <p:ph type="body" sz="quarter" idx="13"/>
          </p:nvPr>
        </p:nvSpPr>
        <p:spPr>
          <a:xfrm>
            <a:off x="8486775" y="2223496"/>
            <a:ext cx="3347164" cy="3567703"/>
          </a:xfrm>
        </p:spPr>
        <p:txBody>
          <a:bodyPr>
            <a:noAutofit/>
          </a:bodyPr>
          <a:lstStyle>
            <a:lvl1pPr marL="0" indent="0">
              <a:lnSpc>
                <a:spcPct val="150000"/>
              </a:lnSpc>
              <a:spcBef>
                <a:spcPts val="0"/>
              </a:spcBef>
              <a:spcAft>
                <a:spcPts val="0"/>
              </a:spcAft>
              <a:buFont typeface="Wingdings" panose="05000000000000000000" pitchFamily="2" charset="2"/>
              <a:buNone/>
              <a:defRPr/>
            </a:lvl1pPr>
            <a:lvl2pPr marL="447675" indent="-180975">
              <a:defRPr/>
            </a:lvl2pPr>
            <a:lvl3pPr marL="0" indent="0">
              <a:spcAft>
                <a:spcPts val="1800"/>
              </a:spcAft>
              <a:buNone/>
              <a:defRPr/>
            </a:lvl3pPr>
            <a:lvl4pPr marL="762000" indent="0">
              <a:spcAft>
                <a:spcPts val="1800"/>
              </a:spcAft>
              <a:buNone/>
              <a:defRPr/>
            </a:lvl4pPr>
            <a:lvl5pPr marL="1028700" indent="0">
              <a:spcAft>
                <a:spcPts val="1800"/>
              </a:spcAft>
              <a:buNone/>
              <a:defRPr/>
            </a:lvl5pPr>
          </a:lstStyle>
          <a:p>
            <a:pPr lvl="0"/>
            <a:r>
              <a:rPr lang="nl-NL"/>
              <a:t>Tekststijl van het model bewerken</a:t>
            </a:r>
          </a:p>
          <a:p>
            <a:pPr lvl="1"/>
            <a:r>
              <a:rPr lang="nl-NL"/>
              <a:t>Tweede niveau</a:t>
            </a:r>
          </a:p>
        </p:txBody>
      </p:sp>
      <p:sp>
        <p:nvSpPr>
          <p:cNvPr id="12" name="Titel 11">
            <a:extLst>
              <a:ext uri="{FF2B5EF4-FFF2-40B4-BE49-F238E27FC236}">
                <a16:creationId xmlns:a16="http://schemas.microsoft.com/office/drawing/2014/main" id="{1AE6001D-7A09-44D7-B3E0-DC92EC87BB25}"/>
              </a:ext>
            </a:extLst>
          </p:cNvPr>
          <p:cNvSpPr>
            <a:spLocks noGrp="1"/>
          </p:cNvSpPr>
          <p:nvPr>
            <p:ph type="title" hasCustomPrompt="1"/>
          </p:nvPr>
        </p:nvSpPr>
        <p:spPr>
          <a:xfrm>
            <a:off x="8486775" y="1400247"/>
            <a:ext cx="3347164" cy="823249"/>
          </a:xfrm>
        </p:spPr>
        <p:txBody>
          <a:bodyPr anchor="b" anchorCtr="0">
            <a:noAutofit/>
          </a:bodyPr>
          <a:lstStyle>
            <a:lvl1pPr>
              <a:defRPr sz="2800"/>
            </a:lvl1pPr>
          </a:lstStyle>
          <a:p>
            <a:r>
              <a:rPr lang="nl-NL" dirty="0"/>
              <a:t>Titel</a:t>
            </a:r>
            <a:endParaRPr lang="en-GB" dirty="0"/>
          </a:p>
        </p:txBody>
      </p:sp>
      <p:sp>
        <p:nvSpPr>
          <p:cNvPr id="15" name="Rechthoek 14">
            <a:extLst>
              <a:ext uri="{FF2B5EF4-FFF2-40B4-BE49-F238E27FC236}">
                <a16:creationId xmlns:a16="http://schemas.microsoft.com/office/drawing/2014/main" id="{2B188B2C-D26E-4F09-BB1D-E2BA9F634F3C}"/>
              </a:ext>
            </a:extLst>
          </p:cNvPr>
          <p:cNvSpPr/>
          <p:nvPr userDrawn="1"/>
        </p:nvSpPr>
        <p:spPr>
          <a:xfrm>
            <a:off x="0" y="6033893"/>
            <a:ext cx="12192000" cy="82324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jdelijke aanduiding voor afbeelding 4">
            <a:extLst>
              <a:ext uri="{FF2B5EF4-FFF2-40B4-BE49-F238E27FC236}">
                <a16:creationId xmlns:a16="http://schemas.microsoft.com/office/drawing/2014/main" id="{F98FC126-B2F7-4322-93E1-CE579284278B}"/>
              </a:ext>
            </a:extLst>
          </p:cNvPr>
          <p:cNvSpPr>
            <a:spLocks noGrp="1"/>
          </p:cNvSpPr>
          <p:nvPr>
            <p:ph type="pic" sz="quarter" idx="14"/>
          </p:nvPr>
        </p:nvSpPr>
        <p:spPr>
          <a:xfrm>
            <a:off x="466725" y="1428750"/>
            <a:ext cx="7353300" cy="4362450"/>
          </a:xfrm>
          <a:solidFill>
            <a:schemeClr val="accent2">
              <a:lumMod val="20000"/>
              <a:lumOff val="80000"/>
            </a:schemeClr>
          </a:solidFill>
        </p:spPr>
        <p:txBody>
          <a:bodyPr>
            <a:normAutofit/>
          </a:bodyPr>
          <a:lstStyle>
            <a:lvl1pPr marL="0" indent="0">
              <a:buNone/>
              <a:defRPr sz="1200"/>
            </a:lvl1pPr>
          </a:lstStyle>
          <a:p>
            <a:r>
              <a:rPr lang="nl-NL"/>
              <a:t>Klik op het pictogram als u een afbeelding wilt toevoegen</a:t>
            </a:r>
            <a:endParaRPr lang="en-GB" dirty="0"/>
          </a:p>
        </p:txBody>
      </p:sp>
    </p:spTree>
    <p:extLst>
      <p:ext uri="{BB962C8B-B14F-4D97-AF65-F5344CB8AC3E}">
        <p14:creationId xmlns:p14="http://schemas.microsoft.com/office/powerpoint/2010/main" val="4794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 / beeldvullend afbeelding">
    <p:spTree>
      <p:nvGrpSpPr>
        <p:cNvPr id="1" name=""/>
        <p:cNvGrpSpPr/>
        <p:nvPr/>
      </p:nvGrpSpPr>
      <p:grpSpPr>
        <a:xfrm>
          <a:off x="0" y="0"/>
          <a:ext cx="0" cy="0"/>
          <a:chOff x="0" y="0"/>
          <a:chExt cx="0" cy="0"/>
        </a:xfrm>
      </p:grpSpPr>
      <p:sp>
        <p:nvSpPr>
          <p:cNvPr id="10" name="Tijdelijke aanduiding voor afbeelding 9">
            <a:extLst>
              <a:ext uri="{FF2B5EF4-FFF2-40B4-BE49-F238E27FC236}">
                <a16:creationId xmlns:a16="http://schemas.microsoft.com/office/drawing/2014/main" id="{1DD70C13-0B73-4C78-B224-8E370DFC94A0}"/>
              </a:ext>
            </a:extLst>
          </p:cNvPr>
          <p:cNvSpPr>
            <a:spLocks noGrp="1"/>
          </p:cNvSpPr>
          <p:nvPr>
            <p:ph type="pic" sz="quarter" idx="14"/>
          </p:nvPr>
        </p:nvSpPr>
        <p:spPr>
          <a:xfrm>
            <a:off x="0" y="952500"/>
            <a:ext cx="12192000" cy="5905500"/>
          </a:xfrm>
          <a:custGeom>
            <a:avLst/>
            <a:gdLst>
              <a:gd name="connsiteX0" fmla="*/ 8302110 w 12192000"/>
              <a:gd name="connsiteY0" fmla="*/ 476833 h 5905500"/>
              <a:gd name="connsiteX1" fmla="*/ 8302110 w 12192000"/>
              <a:gd name="connsiteY1" fmla="*/ 4838699 h 5905500"/>
              <a:gd name="connsiteX2" fmla="*/ 11722110 w 12192000"/>
              <a:gd name="connsiteY2" fmla="*/ 4838699 h 5905500"/>
              <a:gd name="connsiteX3" fmla="*/ 11722110 w 12192000"/>
              <a:gd name="connsiteY3" fmla="*/ 476833 h 5905500"/>
              <a:gd name="connsiteX4" fmla="*/ 0 w 12192000"/>
              <a:gd name="connsiteY4" fmla="*/ 0 h 5905500"/>
              <a:gd name="connsiteX5" fmla="*/ 12192000 w 12192000"/>
              <a:gd name="connsiteY5" fmla="*/ 0 h 5905500"/>
              <a:gd name="connsiteX6" fmla="*/ 12192000 w 12192000"/>
              <a:gd name="connsiteY6" fmla="*/ 5905500 h 5905500"/>
              <a:gd name="connsiteX7" fmla="*/ 0 w 12192000"/>
              <a:gd name="connsiteY7" fmla="*/ 5905500 h 590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905500">
                <a:moveTo>
                  <a:pt x="8302110" y="476833"/>
                </a:moveTo>
                <a:lnTo>
                  <a:pt x="8302110" y="4838699"/>
                </a:lnTo>
                <a:lnTo>
                  <a:pt x="11722110" y="4838699"/>
                </a:lnTo>
                <a:lnTo>
                  <a:pt x="11722110" y="476833"/>
                </a:lnTo>
                <a:close/>
                <a:moveTo>
                  <a:pt x="0" y="0"/>
                </a:moveTo>
                <a:lnTo>
                  <a:pt x="12192000" y="0"/>
                </a:lnTo>
                <a:lnTo>
                  <a:pt x="12192000" y="5905500"/>
                </a:lnTo>
                <a:lnTo>
                  <a:pt x="0" y="5905500"/>
                </a:lnTo>
                <a:close/>
              </a:path>
            </a:pathLst>
          </a:custGeom>
          <a:solidFill>
            <a:schemeClr val="accent2">
              <a:lumMod val="20000"/>
              <a:lumOff val="80000"/>
            </a:schemeClr>
          </a:solidFill>
        </p:spPr>
        <p:txBody>
          <a:bodyPr wrap="square">
            <a:noAutofit/>
          </a:bodyPr>
          <a:lstStyle>
            <a:lvl1pPr marL="0" indent="0">
              <a:buNone/>
              <a:defRPr sz="1200"/>
            </a:lvl1pPr>
          </a:lstStyle>
          <a:p>
            <a:r>
              <a:rPr lang="nl-NL"/>
              <a:t>Klik op het pictogram als u een afbeelding wilt toevoegen</a:t>
            </a:r>
            <a:endParaRPr lang="en-GB" dirty="0"/>
          </a:p>
        </p:txBody>
      </p:sp>
      <p:pic>
        <p:nvPicPr>
          <p:cNvPr id="9" name="Afbeelding 8" descr="Logo NDW&#10;">
            <a:extLst>
              <a:ext uri="{FF2B5EF4-FFF2-40B4-BE49-F238E27FC236}">
                <a16:creationId xmlns:a16="http://schemas.microsoft.com/office/drawing/2014/main" id="{EB60A290-3F9D-4318-A634-92CCFF1F400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
        <p:nvSpPr>
          <p:cNvPr id="11" name="Tijdelijke aanduiding voor tekst 10">
            <a:extLst>
              <a:ext uri="{FF2B5EF4-FFF2-40B4-BE49-F238E27FC236}">
                <a16:creationId xmlns:a16="http://schemas.microsoft.com/office/drawing/2014/main" id="{E39B5497-E799-4855-A305-D4DFEF45B15B}"/>
              </a:ext>
            </a:extLst>
          </p:cNvPr>
          <p:cNvSpPr>
            <a:spLocks noGrp="1"/>
          </p:cNvSpPr>
          <p:nvPr>
            <p:ph type="body" sz="quarter" idx="13"/>
          </p:nvPr>
        </p:nvSpPr>
        <p:spPr>
          <a:xfrm>
            <a:off x="8486775" y="2524125"/>
            <a:ext cx="3114675" cy="3209924"/>
          </a:xfrm>
        </p:spPr>
        <p:txBody>
          <a:bodyPr>
            <a:noAutofit/>
          </a:bodyPr>
          <a:lstStyle>
            <a:lvl1pPr marL="285750" indent="-285750">
              <a:lnSpc>
                <a:spcPct val="150000"/>
              </a:lnSpc>
              <a:spcBef>
                <a:spcPts val="0"/>
              </a:spcBef>
              <a:spcAft>
                <a:spcPts val="1200"/>
              </a:spcAft>
              <a:buFont typeface="Wingdings" panose="05000000000000000000" pitchFamily="2" charset="2"/>
              <a:buChar char=""/>
              <a:defRPr/>
            </a:lvl1pPr>
            <a:lvl2pPr marL="447675" indent="-180975">
              <a:defRPr/>
            </a:lvl2pPr>
            <a:lvl3pPr marL="285750" indent="-285750">
              <a:spcAft>
                <a:spcPts val="1800"/>
              </a:spcAft>
              <a:buFont typeface="Wingdings" panose="05000000000000000000" pitchFamily="2" charset="2"/>
              <a:buChar char=""/>
              <a:defRPr/>
            </a:lvl3pPr>
            <a:lvl4pPr marL="762000" indent="0">
              <a:spcAft>
                <a:spcPts val="1800"/>
              </a:spcAft>
              <a:buNone/>
              <a:defRPr/>
            </a:lvl4pPr>
            <a:lvl5pPr marL="1028700" indent="0">
              <a:spcAft>
                <a:spcPts val="1800"/>
              </a:spcAft>
              <a:buNone/>
              <a:defRPr/>
            </a:lvl5pPr>
          </a:lstStyle>
          <a:p>
            <a:pPr lvl="0"/>
            <a:r>
              <a:rPr lang="nl-NL"/>
              <a:t>Tekststijl van het model bewerken</a:t>
            </a:r>
          </a:p>
          <a:p>
            <a:pPr lvl="1"/>
            <a:r>
              <a:rPr lang="nl-NL"/>
              <a:t>Tweede niveau</a:t>
            </a:r>
          </a:p>
          <a:p>
            <a:pPr lvl="2"/>
            <a:r>
              <a:rPr lang="nl-NL"/>
              <a:t>Derde niveau</a:t>
            </a:r>
          </a:p>
          <a:p>
            <a:pPr lvl="3"/>
            <a:r>
              <a:rPr lang="nl-NL"/>
              <a:t>Vierde niveau</a:t>
            </a:r>
          </a:p>
        </p:txBody>
      </p:sp>
      <p:sp>
        <p:nvSpPr>
          <p:cNvPr id="12" name="Titel 11">
            <a:extLst>
              <a:ext uri="{FF2B5EF4-FFF2-40B4-BE49-F238E27FC236}">
                <a16:creationId xmlns:a16="http://schemas.microsoft.com/office/drawing/2014/main" id="{1AE6001D-7A09-44D7-B3E0-DC92EC87BB25}"/>
              </a:ext>
            </a:extLst>
          </p:cNvPr>
          <p:cNvSpPr>
            <a:spLocks noGrp="1"/>
          </p:cNvSpPr>
          <p:nvPr>
            <p:ph type="title" hasCustomPrompt="1"/>
          </p:nvPr>
        </p:nvSpPr>
        <p:spPr>
          <a:xfrm>
            <a:off x="8486775" y="1400247"/>
            <a:ext cx="3114675" cy="823249"/>
          </a:xfrm>
        </p:spPr>
        <p:txBody>
          <a:bodyPr anchor="b" anchorCtr="0">
            <a:noAutofit/>
          </a:bodyPr>
          <a:lstStyle>
            <a:lvl1pPr>
              <a:defRPr sz="2800"/>
            </a:lvl1pPr>
          </a:lstStyle>
          <a:p>
            <a:r>
              <a:rPr lang="nl-NL" dirty="0"/>
              <a:t>Titel</a:t>
            </a:r>
            <a:endParaRPr lang="en-GB" dirty="0"/>
          </a:p>
        </p:txBody>
      </p:sp>
    </p:spTree>
    <p:extLst>
      <p:ext uri="{BB962C8B-B14F-4D97-AF65-F5344CB8AC3E}">
        <p14:creationId xmlns:p14="http://schemas.microsoft.com/office/powerpoint/2010/main" val="3676997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ee afbeeldingen">
    <p:spTree>
      <p:nvGrpSpPr>
        <p:cNvPr id="1" name=""/>
        <p:cNvGrpSpPr/>
        <p:nvPr/>
      </p:nvGrpSpPr>
      <p:grpSpPr>
        <a:xfrm>
          <a:off x="0" y="0"/>
          <a:ext cx="0" cy="0"/>
          <a:chOff x="0" y="0"/>
          <a:chExt cx="0" cy="0"/>
        </a:xfrm>
      </p:grpSpPr>
      <p:pic>
        <p:nvPicPr>
          <p:cNvPr id="9" name="Afbeelding 8" descr="Logo NDW&#10;">
            <a:extLst>
              <a:ext uri="{FF2B5EF4-FFF2-40B4-BE49-F238E27FC236}">
                <a16:creationId xmlns:a16="http://schemas.microsoft.com/office/drawing/2014/main" id="{EB60A290-3F9D-4318-A634-92CCFF1F400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
        <p:nvSpPr>
          <p:cNvPr id="15" name="Rechthoek 14">
            <a:extLst>
              <a:ext uri="{FF2B5EF4-FFF2-40B4-BE49-F238E27FC236}">
                <a16:creationId xmlns:a16="http://schemas.microsoft.com/office/drawing/2014/main" id="{2B188B2C-D26E-4F09-BB1D-E2BA9F634F3C}"/>
              </a:ext>
            </a:extLst>
          </p:cNvPr>
          <p:cNvSpPr/>
          <p:nvPr userDrawn="1"/>
        </p:nvSpPr>
        <p:spPr>
          <a:xfrm>
            <a:off x="0" y="6034751"/>
            <a:ext cx="12192000" cy="82324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jdelijke aanduiding voor afbeelding 7">
            <a:extLst>
              <a:ext uri="{FF2B5EF4-FFF2-40B4-BE49-F238E27FC236}">
                <a16:creationId xmlns:a16="http://schemas.microsoft.com/office/drawing/2014/main" id="{9F5BA9FE-4DC6-4FA5-942B-08340BBCE26E}"/>
              </a:ext>
            </a:extLst>
          </p:cNvPr>
          <p:cNvSpPr>
            <a:spLocks noGrp="1"/>
          </p:cNvSpPr>
          <p:nvPr>
            <p:ph type="pic" sz="quarter" idx="14"/>
          </p:nvPr>
        </p:nvSpPr>
        <p:spPr>
          <a:xfrm>
            <a:off x="447675" y="1419225"/>
            <a:ext cx="5419725" cy="4076700"/>
          </a:xfrm>
          <a:solidFill>
            <a:schemeClr val="accent2">
              <a:lumMod val="20000"/>
              <a:lumOff val="80000"/>
            </a:schemeClr>
          </a:solidFill>
        </p:spPr>
        <p:txBody>
          <a:bodyPr>
            <a:normAutofit/>
          </a:bodyPr>
          <a:lstStyle>
            <a:lvl1pPr marL="0" indent="0">
              <a:buFontTx/>
              <a:buNone/>
              <a:defRPr sz="1200"/>
            </a:lvl1pPr>
          </a:lstStyle>
          <a:p>
            <a:r>
              <a:rPr lang="nl-NL"/>
              <a:t>Klik op het pictogram als u een afbeelding wilt toevoegen</a:t>
            </a:r>
            <a:endParaRPr lang="en-GB"/>
          </a:p>
        </p:txBody>
      </p:sp>
      <p:sp>
        <p:nvSpPr>
          <p:cNvPr id="14" name="Tijdelijke aanduiding voor afbeelding 7">
            <a:extLst>
              <a:ext uri="{FF2B5EF4-FFF2-40B4-BE49-F238E27FC236}">
                <a16:creationId xmlns:a16="http://schemas.microsoft.com/office/drawing/2014/main" id="{E6663FA1-9B2C-4005-90CC-BFD2015EED7C}"/>
              </a:ext>
            </a:extLst>
          </p:cNvPr>
          <p:cNvSpPr>
            <a:spLocks noGrp="1"/>
          </p:cNvSpPr>
          <p:nvPr>
            <p:ph type="pic" sz="quarter" idx="15"/>
          </p:nvPr>
        </p:nvSpPr>
        <p:spPr>
          <a:xfrm>
            <a:off x="6324602" y="1419225"/>
            <a:ext cx="5419725" cy="4076700"/>
          </a:xfrm>
          <a:solidFill>
            <a:schemeClr val="accent2">
              <a:lumMod val="20000"/>
              <a:lumOff val="80000"/>
            </a:schemeClr>
          </a:solidFill>
        </p:spPr>
        <p:txBody>
          <a:bodyPr>
            <a:normAutofit/>
          </a:bodyPr>
          <a:lstStyle>
            <a:lvl1pPr marL="0" indent="0">
              <a:buFontTx/>
              <a:buNone/>
              <a:defRPr sz="1200"/>
            </a:lvl1pPr>
          </a:lstStyle>
          <a:p>
            <a:r>
              <a:rPr lang="nl-NL"/>
              <a:t>Klik op het pictogram als u een afbeelding wilt toevoegen</a:t>
            </a:r>
            <a:endParaRPr lang="en-GB"/>
          </a:p>
        </p:txBody>
      </p:sp>
      <p:sp>
        <p:nvSpPr>
          <p:cNvPr id="17" name="Tijdelijke aanduiding voor tekst 14">
            <a:extLst>
              <a:ext uri="{FF2B5EF4-FFF2-40B4-BE49-F238E27FC236}">
                <a16:creationId xmlns:a16="http://schemas.microsoft.com/office/drawing/2014/main" id="{87C132CC-A260-48F3-A7FF-85386D1F1C1E}"/>
              </a:ext>
            </a:extLst>
          </p:cNvPr>
          <p:cNvSpPr>
            <a:spLocks noGrp="1"/>
          </p:cNvSpPr>
          <p:nvPr>
            <p:ph type="body" sz="quarter" idx="17"/>
          </p:nvPr>
        </p:nvSpPr>
        <p:spPr>
          <a:xfrm>
            <a:off x="6543675" y="5579332"/>
            <a:ext cx="5200650" cy="326168"/>
          </a:xfrm>
        </p:spPr>
        <p:txBody>
          <a:bodyPr>
            <a:noAutofit/>
          </a:bodyPr>
          <a:lstStyle>
            <a:lvl1pPr marL="0" indent="0">
              <a:buNone/>
              <a:defRPr sz="1200" b="1"/>
            </a:lvl1pPr>
            <a:lvl2pPr marL="457200" indent="0">
              <a:buNone/>
              <a:defRPr sz="1000" b="1"/>
            </a:lvl2pPr>
            <a:lvl3pPr marL="914400" indent="0">
              <a:buNone/>
              <a:defRPr sz="1000" b="1"/>
            </a:lvl3pPr>
            <a:lvl4pPr marL="1371600" indent="0">
              <a:buNone/>
              <a:defRPr sz="1000" b="1"/>
            </a:lvl4pPr>
            <a:lvl5pPr marL="1828800" indent="0">
              <a:buNone/>
              <a:defRPr sz="1000" b="1"/>
            </a:lvl5pPr>
          </a:lstStyle>
          <a:p>
            <a:pPr lvl="0"/>
            <a:r>
              <a:rPr lang="nl-NL"/>
              <a:t>Tekststijl van het model bewerken</a:t>
            </a:r>
          </a:p>
        </p:txBody>
      </p:sp>
      <p:sp>
        <p:nvSpPr>
          <p:cNvPr id="18" name="Tijdelijke aanduiding voor tekst 15">
            <a:extLst>
              <a:ext uri="{FF2B5EF4-FFF2-40B4-BE49-F238E27FC236}">
                <a16:creationId xmlns:a16="http://schemas.microsoft.com/office/drawing/2014/main" id="{C9C58342-8800-423A-8E08-F55992143D23}"/>
              </a:ext>
            </a:extLst>
          </p:cNvPr>
          <p:cNvSpPr>
            <a:spLocks noGrp="1"/>
          </p:cNvSpPr>
          <p:nvPr>
            <p:ph type="body" sz="quarter" idx="18"/>
          </p:nvPr>
        </p:nvSpPr>
        <p:spPr>
          <a:xfrm>
            <a:off x="666750" y="5579332"/>
            <a:ext cx="5200650" cy="326168"/>
          </a:xfrm>
        </p:spPr>
        <p:txBody>
          <a:bodyPr>
            <a:noAutofit/>
          </a:bodyPr>
          <a:lstStyle>
            <a:lvl1pPr marL="0" indent="0">
              <a:buNone/>
              <a:defRPr sz="1200" b="1"/>
            </a:lvl1pPr>
            <a:lvl2pPr marL="457200" indent="0">
              <a:buNone/>
              <a:defRPr sz="1000" b="1"/>
            </a:lvl2pPr>
            <a:lvl3pPr marL="914400" indent="0">
              <a:buNone/>
              <a:defRPr sz="1000" b="1"/>
            </a:lvl3pPr>
            <a:lvl4pPr marL="1371600" indent="0">
              <a:buNone/>
              <a:defRPr sz="1000" b="1"/>
            </a:lvl4pPr>
            <a:lvl5pPr marL="1828800" indent="0">
              <a:buNone/>
              <a:defRPr sz="1000" b="1"/>
            </a:lvl5pPr>
          </a:lstStyle>
          <a:p>
            <a:pPr lvl="0"/>
            <a:r>
              <a:rPr lang="nl-NL"/>
              <a:t>Tekststijl van het model bewerken</a:t>
            </a:r>
          </a:p>
        </p:txBody>
      </p:sp>
    </p:spTree>
    <p:extLst>
      <p:ext uri="{BB962C8B-B14F-4D97-AF65-F5344CB8AC3E}">
        <p14:creationId xmlns:p14="http://schemas.microsoft.com/office/powerpoint/2010/main" val="635277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ee grafieken/afbeeldingen">
    <p:spTree>
      <p:nvGrpSpPr>
        <p:cNvPr id="1" name=""/>
        <p:cNvGrpSpPr/>
        <p:nvPr/>
      </p:nvGrpSpPr>
      <p:grpSpPr>
        <a:xfrm>
          <a:off x="0" y="0"/>
          <a:ext cx="0" cy="0"/>
          <a:chOff x="0" y="0"/>
          <a:chExt cx="0" cy="0"/>
        </a:xfrm>
      </p:grpSpPr>
      <p:pic>
        <p:nvPicPr>
          <p:cNvPr id="9" name="Afbeelding 8" descr="Logo NDW&#10;">
            <a:extLst>
              <a:ext uri="{FF2B5EF4-FFF2-40B4-BE49-F238E27FC236}">
                <a16:creationId xmlns:a16="http://schemas.microsoft.com/office/drawing/2014/main" id="{EB60A290-3F9D-4318-A634-92CCFF1F400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
        <p:nvSpPr>
          <p:cNvPr id="4" name="Rechthoek 3">
            <a:extLst>
              <a:ext uri="{FF2B5EF4-FFF2-40B4-BE49-F238E27FC236}">
                <a16:creationId xmlns:a16="http://schemas.microsoft.com/office/drawing/2014/main" id="{C3BB2741-0D3D-4AA4-907F-6FB18C5B05E3}"/>
              </a:ext>
            </a:extLst>
          </p:cNvPr>
          <p:cNvSpPr/>
          <p:nvPr userDrawn="1"/>
        </p:nvSpPr>
        <p:spPr>
          <a:xfrm>
            <a:off x="8286750" y="1429333"/>
            <a:ext cx="3423167" cy="4336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jdelijke aanduiding voor tekst 10">
            <a:extLst>
              <a:ext uri="{FF2B5EF4-FFF2-40B4-BE49-F238E27FC236}">
                <a16:creationId xmlns:a16="http://schemas.microsoft.com/office/drawing/2014/main" id="{E39B5497-E799-4855-A305-D4DFEF45B15B}"/>
              </a:ext>
            </a:extLst>
          </p:cNvPr>
          <p:cNvSpPr>
            <a:spLocks noGrp="1"/>
          </p:cNvSpPr>
          <p:nvPr>
            <p:ph type="body" sz="quarter" idx="13"/>
          </p:nvPr>
        </p:nvSpPr>
        <p:spPr>
          <a:xfrm>
            <a:off x="8486775" y="2223496"/>
            <a:ext cx="3238500" cy="3567703"/>
          </a:xfrm>
        </p:spPr>
        <p:txBody>
          <a:bodyPr>
            <a:noAutofit/>
          </a:bodyPr>
          <a:lstStyle>
            <a:lvl1pPr marL="285750" indent="-285750">
              <a:lnSpc>
                <a:spcPct val="150000"/>
              </a:lnSpc>
              <a:spcBef>
                <a:spcPts val="0"/>
              </a:spcBef>
              <a:spcAft>
                <a:spcPts val="0"/>
              </a:spcAft>
              <a:buFont typeface="Wingdings" panose="05000000000000000000" pitchFamily="2" charset="2"/>
              <a:buChar char=""/>
              <a:defRPr/>
            </a:lvl1pPr>
            <a:lvl2pPr marL="447675" indent="-180975">
              <a:defRPr/>
            </a:lvl2pPr>
            <a:lvl3pPr marL="0" indent="0">
              <a:spcAft>
                <a:spcPts val="1800"/>
              </a:spcAft>
              <a:buNone/>
              <a:defRPr/>
            </a:lvl3pPr>
            <a:lvl4pPr marL="762000" indent="0">
              <a:spcAft>
                <a:spcPts val="1800"/>
              </a:spcAft>
              <a:buNone/>
              <a:defRPr/>
            </a:lvl4pPr>
            <a:lvl5pPr marL="1028700" indent="0">
              <a:spcAft>
                <a:spcPts val="1800"/>
              </a:spcAft>
              <a:buNone/>
              <a:defRPr/>
            </a:lvl5pPr>
          </a:lstStyle>
          <a:p>
            <a:pPr lvl="0"/>
            <a:r>
              <a:rPr lang="nl-NL"/>
              <a:t>Tekststijl van het model bewerken</a:t>
            </a:r>
          </a:p>
          <a:p>
            <a:pPr lvl="1"/>
            <a:r>
              <a:rPr lang="nl-NL"/>
              <a:t>Tweede niveau</a:t>
            </a:r>
          </a:p>
        </p:txBody>
      </p:sp>
      <p:sp>
        <p:nvSpPr>
          <p:cNvPr id="12" name="Titel 11">
            <a:extLst>
              <a:ext uri="{FF2B5EF4-FFF2-40B4-BE49-F238E27FC236}">
                <a16:creationId xmlns:a16="http://schemas.microsoft.com/office/drawing/2014/main" id="{1AE6001D-7A09-44D7-B3E0-DC92EC87BB25}"/>
              </a:ext>
            </a:extLst>
          </p:cNvPr>
          <p:cNvSpPr>
            <a:spLocks noGrp="1"/>
          </p:cNvSpPr>
          <p:nvPr>
            <p:ph type="title" hasCustomPrompt="1"/>
          </p:nvPr>
        </p:nvSpPr>
        <p:spPr>
          <a:xfrm>
            <a:off x="8486775" y="1400247"/>
            <a:ext cx="3238500" cy="823249"/>
          </a:xfrm>
        </p:spPr>
        <p:txBody>
          <a:bodyPr anchor="b" anchorCtr="0">
            <a:noAutofit/>
          </a:bodyPr>
          <a:lstStyle>
            <a:lvl1pPr>
              <a:defRPr sz="2800"/>
            </a:lvl1pPr>
          </a:lstStyle>
          <a:p>
            <a:r>
              <a:rPr lang="nl-NL" dirty="0"/>
              <a:t>Titel</a:t>
            </a:r>
            <a:endParaRPr lang="en-GB" dirty="0"/>
          </a:p>
        </p:txBody>
      </p:sp>
      <p:sp>
        <p:nvSpPr>
          <p:cNvPr id="15" name="Rechthoek 14">
            <a:extLst>
              <a:ext uri="{FF2B5EF4-FFF2-40B4-BE49-F238E27FC236}">
                <a16:creationId xmlns:a16="http://schemas.microsoft.com/office/drawing/2014/main" id="{2B188B2C-D26E-4F09-BB1D-E2BA9F634F3C}"/>
              </a:ext>
            </a:extLst>
          </p:cNvPr>
          <p:cNvSpPr/>
          <p:nvPr userDrawn="1"/>
        </p:nvSpPr>
        <p:spPr>
          <a:xfrm>
            <a:off x="0" y="6033893"/>
            <a:ext cx="12192000" cy="82324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ijdelijke aanduiding voor tekst 15">
            <a:extLst>
              <a:ext uri="{FF2B5EF4-FFF2-40B4-BE49-F238E27FC236}">
                <a16:creationId xmlns:a16="http://schemas.microsoft.com/office/drawing/2014/main" id="{FCA7FEC5-0993-41D0-93D3-7DEC778CDA27}"/>
              </a:ext>
            </a:extLst>
          </p:cNvPr>
          <p:cNvSpPr>
            <a:spLocks noGrp="1"/>
          </p:cNvSpPr>
          <p:nvPr>
            <p:ph type="body" sz="quarter" idx="17" hasCustomPrompt="1"/>
          </p:nvPr>
        </p:nvSpPr>
        <p:spPr>
          <a:xfrm>
            <a:off x="666750" y="5579332"/>
            <a:ext cx="3543300" cy="432000"/>
          </a:xfrm>
        </p:spPr>
        <p:txBody>
          <a:bodyPr>
            <a:noAutofit/>
          </a:bodyPr>
          <a:lstStyle>
            <a:lvl1pPr marL="0" indent="0">
              <a:buNone/>
              <a:defRPr sz="1200" b="1"/>
            </a:lvl1pPr>
            <a:lvl2pPr marL="457200" indent="0">
              <a:buNone/>
              <a:defRPr sz="1000" b="1"/>
            </a:lvl2pPr>
            <a:lvl3pPr marL="914400" indent="0">
              <a:buNone/>
              <a:defRPr sz="1000" b="1"/>
            </a:lvl3pPr>
            <a:lvl4pPr marL="1371600" indent="0">
              <a:buNone/>
              <a:defRPr sz="1000" b="1"/>
            </a:lvl4pPr>
            <a:lvl5pPr marL="1828800" indent="0">
              <a:buNone/>
              <a:defRPr sz="1000" b="1"/>
            </a:lvl5pPr>
          </a:lstStyle>
          <a:p>
            <a:pPr lvl="0"/>
            <a:r>
              <a:rPr lang="nl-NL" dirty="0"/>
              <a:t>Bijschrift</a:t>
            </a:r>
          </a:p>
        </p:txBody>
      </p:sp>
      <p:sp>
        <p:nvSpPr>
          <p:cNvPr id="16" name="Tijdelijke aanduiding voor tekst 15">
            <a:extLst>
              <a:ext uri="{FF2B5EF4-FFF2-40B4-BE49-F238E27FC236}">
                <a16:creationId xmlns:a16="http://schemas.microsoft.com/office/drawing/2014/main" id="{6328EA33-E642-4E86-AFFC-9D7198EBAC84}"/>
              </a:ext>
            </a:extLst>
          </p:cNvPr>
          <p:cNvSpPr>
            <a:spLocks noGrp="1"/>
          </p:cNvSpPr>
          <p:nvPr>
            <p:ph type="body" sz="quarter" idx="18" hasCustomPrompt="1"/>
          </p:nvPr>
        </p:nvSpPr>
        <p:spPr>
          <a:xfrm>
            <a:off x="4562474" y="5579332"/>
            <a:ext cx="3448051" cy="432000"/>
          </a:xfrm>
        </p:spPr>
        <p:txBody>
          <a:bodyPr>
            <a:noAutofit/>
          </a:bodyPr>
          <a:lstStyle>
            <a:lvl1pPr marL="0" indent="0">
              <a:buNone/>
              <a:defRPr sz="1200" b="1"/>
            </a:lvl1pPr>
            <a:lvl2pPr marL="457200" indent="0">
              <a:buNone/>
              <a:defRPr sz="1000" b="1"/>
            </a:lvl2pPr>
            <a:lvl3pPr marL="914400" indent="0">
              <a:buNone/>
              <a:defRPr sz="1000" b="1"/>
            </a:lvl3pPr>
            <a:lvl4pPr marL="1371600" indent="0">
              <a:buNone/>
              <a:defRPr sz="1000" b="1"/>
            </a:lvl4pPr>
            <a:lvl5pPr marL="1828800" indent="0">
              <a:buNone/>
              <a:defRPr sz="1000" b="1"/>
            </a:lvl5pPr>
          </a:lstStyle>
          <a:p>
            <a:pPr lvl="0"/>
            <a:r>
              <a:rPr lang="nl-NL" dirty="0"/>
              <a:t>Bijschrift</a:t>
            </a:r>
          </a:p>
          <a:p>
            <a:pPr lvl="0"/>
            <a:endParaRPr lang="nl-NL" dirty="0"/>
          </a:p>
        </p:txBody>
      </p:sp>
      <p:sp>
        <p:nvSpPr>
          <p:cNvPr id="3" name="Tijdelijke aanduiding voor afbeelding 2">
            <a:extLst>
              <a:ext uri="{FF2B5EF4-FFF2-40B4-BE49-F238E27FC236}">
                <a16:creationId xmlns:a16="http://schemas.microsoft.com/office/drawing/2014/main" id="{EAF2D6E1-7528-47DE-88A5-7018397FDF75}"/>
              </a:ext>
            </a:extLst>
          </p:cNvPr>
          <p:cNvSpPr>
            <a:spLocks noGrp="1"/>
          </p:cNvSpPr>
          <p:nvPr>
            <p:ph type="pic" sz="quarter" idx="19"/>
          </p:nvPr>
        </p:nvSpPr>
        <p:spPr>
          <a:xfrm>
            <a:off x="466725" y="1416050"/>
            <a:ext cx="3743325" cy="4140200"/>
          </a:xfrm>
        </p:spPr>
        <p:txBody>
          <a:bodyPr>
            <a:normAutofit/>
          </a:bodyPr>
          <a:lstStyle>
            <a:lvl1pPr marL="0" indent="0">
              <a:buNone/>
              <a:defRPr lang="en-GB" sz="1000" kern="1200">
                <a:solidFill>
                  <a:schemeClr val="tx1"/>
                </a:solidFill>
                <a:latin typeface="+mn-lt"/>
                <a:ea typeface="+mn-ea"/>
                <a:cs typeface="+mn-cs"/>
              </a:defRPr>
            </a:lvl1pPr>
          </a:lstStyle>
          <a:p>
            <a:r>
              <a:rPr lang="nl-NL"/>
              <a:t>Klik op het pictogram als u een afbeelding wilt toevoegen</a:t>
            </a:r>
            <a:endParaRPr lang="en-GB" dirty="0"/>
          </a:p>
        </p:txBody>
      </p:sp>
      <p:sp>
        <p:nvSpPr>
          <p:cNvPr id="6" name="Tijdelijke aanduiding voor afbeelding 5">
            <a:extLst>
              <a:ext uri="{FF2B5EF4-FFF2-40B4-BE49-F238E27FC236}">
                <a16:creationId xmlns:a16="http://schemas.microsoft.com/office/drawing/2014/main" id="{934D1E1B-0180-4B6A-9090-00C3DCAF6A3E}"/>
              </a:ext>
            </a:extLst>
          </p:cNvPr>
          <p:cNvSpPr>
            <a:spLocks noGrp="1"/>
          </p:cNvSpPr>
          <p:nvPr>
            <p:ph type="pic" sz="quarter" idx="20"/>
          </p:nvPr>
        </p:nvSpPr>
        <p:spPr>
          <a:xfrm>
            <a:off x="4251325" y="1416050"/>
            <a:ext cx="3768725" cy="4140200"/>
          </a:xfrm>
        </p:spPr>
        <p:txBody>
          <a:bodyPr>
            <a:normAutofit/>
          </a:bodyPr>
          <a:lstStyle>
            <a:lvl1pPr marL="0" indent="0">
              <a:buNone/>
              <a:defRPr sz="1000"/>
            </a:lvl1pPr>
          </a:lstStyle>
          <a:p>
            <a:r>
              <a:rPr lang="nl-NL"/>
              <a:t>Klik op het pictogram als u een afbeelding wilt toevoegen</a:t>
            </a:r>
            <a:endParaRPr lang="en-GB" dirty="0"/>
          </a:p>
        </p:txBody>
      </p:sp>
    </p:spTree>
    <p:extLst>
      <p:ext uri="{BB962C8B-B14F-4D97-AF65-F5344CB8AC3E}">
        <p14:creationId xmlns:p14="http://schemas.microsoft.com/office/powerpoint/2010/main" val="2893758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fsluiting variant 1">
    <p:spTree>
      <p:nvGrpSpPr>
        <p:cNvPr id="1" name=""/>
        <p:cNvGrpSpPr/>
        <p:nvPr/>
      </p:nvGrpSpPr>
      <p:grpSpPr>
        <a:xfrm>
          <a:off x="0" y="0"/>
          <a:ext cx="0" cy="0"/>
          <a:chOff x="0" y="0"/>
          <a:chExt cx="0" cy="0"/>
        </a:xfrm>
      </p:grpSpPr>
      <p:pic>
        <p:nvPicPr>
          <p:cNvPr id="9" name="Afbeelding 8" descr="Logo NDW&#10;">
            <a:extLst>
              <a:ext uri="{FF2B5EF4-FFF2-40B4-BE49-F238E27FC236}">
                <a16:creationId xmlns:a16="http://schemas.microsoft.com/office/drawing/2014/main" id="{EB60A290-3F9D-4318-A634-92CCFF1F400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
        <p:nvSpPr>
          <p:cNvPr id="13" name="Rechthoek 12">
            <a:extLst>
              <a:ext uri="{FF2B5EF4-FFF2-40B4-BE49-F238E27FC236}">
                <a16:creationId xmlns:a16="http://schemas.microsoft.com/office/drawing/2014/main" id="{CBD33706-E052-4C42-852B-21B6DA6B0E20}"/>
              </a:ext>
            </a:extLst>
          </p:cNvPr>
          <p:cNvSpPr/>
          <p:nvPr userDrawn="1"/>
        </p:nvSpPr>
        <p:spPr>
          <a:xfrm>
            <a:off x="399150" y="1420788"/>
            <a:ext cx="3525150" cy="4336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hthoek 14">
            <a:extLst>
              <a:ext uri="{FF2B5EF4-FFF2-40B4-BE49-F238E27FC236}">
                <a16:creationId xmlns:a16="http://schemas.microsoft.com/office/drawing/2014/main" id="{2B188B2C-D26E-4F09-BB1D-E2BA9F634F3C}"/>
              </a:ext>
            </a:extLst>
          </p:cNvPr>
          <p:cNvSpPr/>
          <p:nvPr userDrawn="1"/>
        </p:nvSpPr>
        <p:spPr>
          <a:xfrm>
            <a:off x="0" y="6033893"/>
            <a:ext cx="12192000" cy="82324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kstvak 28">
            <a:extLst>
              <a:ext uri="{FF2B5EF4-FFF2-40B4-BE49-F238E27FC236}">
                <a16:creationId xmlns:a16="http://schemas.microsoft.com/office/drawing/2014/main" id="{667E7C1C-58A3-4B33-AACF-95AC1B888A20}"/>
              </a:ext>
            </a:extLst>
          </p:cNvPr>
          <p:cNvSpPr txBox="1"/>
          <p:nvPr userDrawn="1"/>
        </p:nvSpPr>
        <p:spPr>
          <a:xfrm>
            <a:off x="1049533" y="5275906"/>
            <a:ext cx="4142792" cy="261610"/>
          </a:xfrm>
          <a:prstGeom prst="rect">
            <a:avLst/>
          </a:prstGeom>
          <a:noFill/>
        </p:spPr>
        <p:txBody>
          <a:bodyPr wrap="square" rtlCol="0">
            <a:spAutoFit/>
          </a:bodyPr>
          <a:lstStyle/>
          <a:p>
            <a:r>
              <a:rPr lang="nl-NL" sz="1100" b="1" dirty="0"/>
              <a:t>Nationaal Dataportaal Wegverkeer</a:t>
            </a:r>
            <a:endParaRPr lang="en-GB" sz="1100" b="1" dirty="0"/>
          </a:p>
        </p:txBody>
      </p:sp>
      <p:pic>
        <p:nvPicPr>
          <p:cNvPr id="30" name="Afbeelding 29" descr="Afbeelding met teken, zitten, stoppen, donker&#10;&#10;Automatisch gegenereerde beschrijving">
            <a:extLst>
              <a:ext uri="{FF2B5EF4-FFF2-40B4-BE49-F238E27FC236}">
                <a16:creationId xmlns:a16="http://schemas.microsoft.com/office/drawing/2014/main" id="{DB4E5024-EF9C-46A2-8723-6A7AD01F031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52106" y="5274915"/>
            <a:ext cx="216000" cy="216639"/>
          </a:xfrm>
          <a:prstGeom prst="rect">
            <a:avLst/>
          </a:prstGeom>
        </p:spPr>
      </p:pic>
      <p:sp>
        <p:nvSpPr>
          <p:cNvPr id="11" name="Tijdelijke aanduiding voor tekst 10">
            <a:extLst>
              <a:ext uri="{FF2B5EF4-FFF2-40B4-BE49-F238E27FC236}">
                <a16:creationId xmlns:a16="http://schemas.microsoft.com/office/drawing/2014/main" id="{0F0016CA-6D32-4F82-AB8A-752EC80068C6}"/>
              </a:ext>
            </a:extLst>
          </p:cNvPr>
          <p:cNvSpPr>
            <a:spLocks noGrp="1"/>
          </p:cNvSpPr>
          <p:nvPr>
            <p:ph type="body" sz="quarter" idx="10" hasCustomPrompt="1"/>
          </p:nvPr>
        </p:nvSpPr>
        <p:spPr>
          <a:xfrm>
            <a:off x="1049533" y="4448176"/>
            <a:ext cx="2664051" cy="785382"/>
          </a:xfrm>
        </p:spPr>
        <p:txBody>
          <a:bodyPr anchor="b" anchorCtr="0">
            <a:noAutofit/>
          </a:bodyPr>
          <a:lstStyle>
            <a:lvl1pPr marL="0" indent="0">
              <a:buNone/>
              <a:defRPr sz="1100" b="1"/>
            </a:lvl1pPr>
            <a:lvl2pPr marL="457200" indent="0">
              <a:buNone/>
              <a:defRPr sz="1200" b="1"/>
            </a:lvl2pPr>
            <a:lvl3pPr marL="914400" indent="0">
              <a:buNone/>
              <a:defRPr sz="1200" b="1"/>
            </a:lvl3pPr>
            <a:lvl4pPr marL="1371600" indent="0">
              <a:buNone/>
              <a:defRPr sz="1200" b="1"/>
            </a:lvl4pPr>
            <a:lvl5pPr marL="1828800" indent="0">
              <a:buNone/>
              <a:defRPr sz="1200" b="1"/>
            </a:lvl5pPr>
          </a:lstStyle>
          <a:p>
            <a:pPr lvl="0"/>
            <a:r>
              <a:rPr lang="nl-NL" dirty="0"/>
              <a:t>Datum</a:t>
            </a:r>
          </a:p>
        </p:txBody>
      </p:sp>
    </p:spTree>
    <p:extLst>
      <p:ext uri="{BB962C8B-B14F-4D97-AF65-F5344CB8AC3E}">
        <p14:creationId xmlns:p14="http://schemas.microsoft.com/office/powerpoint/2010/main" val="2245643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fsluiting variant 2">
    <p:spTree>
      <p:nvGrpSpPr>
        <p:cNvPr id="1" name=""/>
        <p:cNvGrpSpPr/>
        <p:nvPr/>
      </p:nvGrpSpPr>
      <p:grpSpPr>
        <a:xfrm>
          <a:off x="0" y="0"/>
          <a:ext cx="0" cy="0"/>
          <a:chOff x="0" y="0"/>
          <a:chExt cx="0" cy="0"/>
        </a:xfrm>
      </p:grpSpPr>
      <p:pic>
        <p:nvPicPr>
          <p:cNvPr id="9" name="Afbeelding 8" descr="Logo NDW&#10;">
            <a:extLst>
              <a:ext uri="{FF2B5EF4-FFF2-40B4-BE49-F238E27FC236}">
                <a16:creationId xmlns:a16="http://schemas.microsoft.com/office/drawing/2014/main" id="{EB60A290-3F9D-4318-A634-92CCFF1F400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0" y="0"/>
            <a:ext cx="12192000" cy="1429333"/>
          </a:xfrm>
          <a:prstGeom prst="rect">
            <a:avLst/>
          </a:prstGeom>
        </p:spPr>
      </p:pic>
      <p:sp>
        <p:nvSpPr>
          <p:cNvPr id="22" name="Tijdelijke aanduiding voor afbeelding 21">
            <a:extLst>
              <a:ext uri="{FF2B5EF4-FFF2-40B4-BE49-F238E27FC236}">
                <a16:creationId xmlns:a16="http://schemas.microsoft.com/office/drawing/2014/main" id="{219EA5F6-FA15-446A-BEED-F5B75ACBB08C}"/>
              </a:ext>
            </a:extLst>
          </p:cNvPr>
          <p:cNvSpPr>
            <a:spLocks noGrp="1"/>
          </p:cNvSpPr>
          <p:nvPr>
            <p:ph type="pic" sz="quarter" idx="13"/>
          </p:nvPr>
        </p:nvSpPr>
        <p:spPr>
          <a:xfrm>
            <a:off x="0" y="952500"/>
            <a:ext cx="12192000" cy="5905500"/>
          </a:xfrm>
          <a:custGeom>
            <a:avLst/>
            <a:gdLst>
              <a:gd name="connsiteX0" fmla="*/ 447224 w 12192000"/>
              <a:gd name="connsiteY0" fmla="*/ 451433 h 5905500"/>
              <a:gd name="connsiteX1" fmla="*/ 447224 w 12192000"/>
              <a:gd name="connsiteY1" fmla="*/ 4787633 h 5905500"/>
              <a:gd name="connsiteX2" fmla="*/ 3903224 w 12192000"/>
              <a:gd name="connsiteY2" fmla="*/ 4787633 h 5905500"/>
              <a:gd name="connsiteX3" fmla="*/ 3903224 w 12192000"/>
              <a:gd name="connsiteY3" fmla="*/ 451433 h 5905500"/>
              <a:gd name="connsiteX4" fmla="*/ 0 w 12192000"/>
              <a:gd name="connsiteY4" fmla="*/ 0 h 5905500"/>
              <a:gd name="connsiteX5" fmla="*/ 12192000 w 12192000"/>
              <a:gd name="connsiteY5" fmla="*/ 0 h 5905500"/>
              <a:gd name="connsiteX6" fmla="*/ 12192000 w 12192000"/>
              <a:gd name="connsiteY6" fmla="*/ 5905500 h 5905500"/>
              <a:gd name="connsiteX7" fmla="*/ 0 w 12192000"/>
              <a:gd name="connsiteY7" fmla="*/ 5905500 h 590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905500">
                <a:moveTo>
                  <a:pt x="447224" y="451433"/>
                </a:moveTo>
                <a:lnTo>
                  <a:pt x="447224" y="4787633"/>
                </a:lnTo>
                <a:lnTo>
                  <a:pt x="3903224" y="4787633"/>
                </a:lnTo>
                <a:lnTo>
                  <a:pt x="3903224" y="451433"/>
                </a:lnTo>
                <a:close/>
                <a:moveTo>
                  <a:pt x="0" y="0"/>
                </a:moveTo>
                <a:lnTo>
                  <a:pt x="12192000" y="0"/>
                </a:lnTo>
                <a:lnTo>
                  <a:pt x="12192000" y="5905500"/>
                </a:lnTo>
                <a:lnTo>
                  <a:pt x="0" y="5905500"/>
                </a:lnTo>
                <a:close/>
              </a:path>
            </a:pathLst>
          </a:custGeom>
          <a:solidFill>
            <a:schemeClr val="accent2">
              <a:lumMod val="20000"/>
              <a:lumOff val="80000"/>
            </a:schemeClr>
          </a:solidFill>
        </p:spPr>
        <p:txBody>
          <a:bodyPr wrap="square">
            <a:noAutofit/>
          </a:bodyPr>
          <a:lstStyle>
            <a:lvl1pPr marL="0" indent="0">
              <a:buNone/>
              <a:defRPr sz="1200">
                <a:solidFill>
                  <a:srgbClr val="FF0000"/>
                </a:solidFill>
              </a:defRPr>
            </a:lvl1pPr>
          </a:lstStyle>
          <a:p>
            <a:r>
              <a:rPr lang="nl-NL"/>
              <a:t>Klik op het pictogram als u een afbeelding wilt toevoegen</a:t>
            </a:r>
            <a:endParaRPr lang="en-GB" dirty="0"/>
          </a:p>
        </p:txBody>
      </p:sp>
      <p:sp>
        <p:nvSpPr>
          <p:cNvPr id="10" name="Tekstvak 9">
            <a:extLst>
              <a:ext uri="{FF2B5EF4-FFF2-40B4-BE49-F238E27FC236}">
                <a16:creationId xmlns:a16="http://schemas.microsoft.com/office/drawing/2014/main" id="{285678C8-B3DB-4659-AE9E-62D687B702CD}"/>
              </a:ext>
            </a:extLst>
          </p:cNvPr>
          <p:cNvSpPr txBox="1"/>
          <p:nvPr userDrawn="1"/>
        </p:nvSpPr>
        <p:spPr>
          <a:xfrm>
            <a:off x="1049533" y="5275906"/>
            <a:ext cx="4142792" cy="261610"/>
          </a:xfrm>
          <a:prstGeom prst="rect">
            <a:avLst/>
          </a:prstGeom>
          <a:noFill/>
        </p:spPr>
        <p:txBody>
          <a:bodyPr wrap="square" rtlCol="0">
            <a:spAutoFit/>
          </a:bodyPr>
          <a:lstStyle/>
          <a:p>
            <a:r>
              <a:rPr lang="nl-NL" sz="1100" b="1" dirty="0"/>
              <a:t>Nationaal Dataportaal Wegverkeer</a:t>
            </a:r>
            <a:endParaRPr lang="en-GB" sz="1100" b="1" dirty="0"/>
          </a:p>
        </p:txBody>
      </p:sp>
      <p:sp>
        <p:nvSpPr>
          <p:cNvPr id="14" name="Tijdelijke aanduiding voor tekst 10">
            <a:extLst>
              <a:ext uri="{FF2B5EF4-FFF2-40B4-BE49-F238E27FC236}">
                <a16:creationId xmlns:a16="http://schemas.microsoft.com/office/drawing/2014/main" id="{8D73C676-259C-496C-9D77-EE7974D8CE7B}"/>
              </a:ext>
            </a:extLst>
          </p:cNvPr>
          <p:cNvSpPr>
            <a:spLocks noGrp="1"/>
          </p:cNvSpPr>
          <p:nvPr>
            <p:ph type="body" sz="quarter" idx="10" hasCustomPrompt="1"/>
          </p:nvPr>
        </p:nvSpPr>
        <p:spPr>
          <a:xfrm>
            <a:off x="1049533" y="4619625"/>
            <a:ext cx="2664051" cy="604407"/>
          </a:xfrm>
        </p:spPr>
        <p:txBody>
          <a:bodyPr anchor="b" anchorCtr="0">
            <a:noAutofit/>
          </a:bodyPr>
          <a:lstStyle>
            <a:lvl1pPr marL="0" indent="0">
              <a:buNone/>
              <a:defRPr sz="1100" b="1"/>
            </a:lvl1pPr>
            <a:lvl2pPr marL="457200" indent="0">
              <a:buNone/>
              <a:defRPr sz="1200" b="1"/>
            </a:lvl2pPr>
            <a:lvl3pPr marL="914400" indent="0">
              <a:buNone/>
              <a:defRPr sz="1200" b="1"/>
            </a:lvl3pPr>
            <a:lvl4pPr marL="1371600" indent="0">
              <a:buNone/>
              <a:defRPr sz="1200" b="1"/>
            </a:lvl4pPr>
            <a:lvl5pPr marL="1828800" indent="0">
              <a:buNone/>
              <a:defRPr sz="1200" b="1"/>
            </a:lvl5pPr>
          </a:lstStyle>
          <a:p>
            <a:pPr lvl="0"/>
            <a:r>
              <a:rPr lang="nl-NL" dirty="0"/>
              <a:t>Datum</a:t>
            </a:r>
          </a:p>
        </p:txBody>
      </p:sp>
      <p:pic>
        <p:nvPicPr>
          <p:cNvPr id="2" name="Afbeelding 1" descr="Afbeelding met teken, zitten, stoppen, donker&#10;&#10;Automatisch gegenereerde beschrijving">
            <a:extLst>
              <a:ext uri="{FF2B5EF4-FFF2-40B4-BE49-F238E27FC236}">
                <a16:creationId xmlns:a16="http://schemas.microsoft.com/office/drawing/2014/main" id="{46C65239-043B-4E09-96E5-A65C91A8124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52106" y="5274915"/>
            <a:ext cx="216000" cy="216639"/>
          </a:xfrm>
          <a:prstGeom prst="rect">
            <a:avLst/>
          </a:prstGeom>
        </p:spPr>
      </p:pic>
    </p:spTree>
    <p:extLst>
      <p:ext uri="{BB962C8B-B14F-4D97-AF65-F5344CB8AC3E}">
        <p14:creationId xmlns:p14="http://schemas.microsoft.com/office/powerpoint/2010/main" val="854576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51A715C-9126-43B2-90F7-FEB4A04833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stijl te bewerken</a:t>
            </a:r>
            <a:endParaRPr lang="en-GB" dirty="0"/>
          </a:p>
        </p:txBody>
      </p:sp>
      <p:sp>
        <p:nvSpPr>
          <p:cNvPr id="3" name="Tijdelijke aanduiding voor tekst 2">
            <a:extLst>
              <a:ext uri="{FF2B5EF4-FFF2-40B4-BE49-F238E27FC236}">
                <a16:creationId xmlns:a16="http://schemas.microsoft.com/office/drawing/2014/main" id="{7F8E2D9F-BA10-4869-A6FB-7D35C13F4F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4" name="Tijdelijke aanduiding voor datum 3">
            <a:extLst>
              <a:ext uri="{FF2B5EF4-FFF2-40B4-BE49-F238E27FC236}">
                <a16:creationId xmlns:a16="http://schemas.microsoft.com/office/drawing/2014/main" id="{42C8B466-4614-455E-A8CE-B9769EB7E9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1A3F4-D6C7-485C-A78E-DF7B1F2DD1D7}" type="datetimeFigureOut">
              <a:rPr lang="en-GB" smtClean="0"/>
              <a:t>17/10/2024</a:t>
            </a:fld>
            <a:endParaRPr lang="en-GB"/>
          </a:p>
        </p:txBody>
      </p:sp>
      <p:sp>
        <p:nvSpPr>
          <p:cNvPr id="5" name="Tijdelijke aanduiding voor voettekst 4">
            <a:extLst>
              <a:ext uri="{FF2B5EF4-FFF2-40B4-BE49-F238E27FC236}">
                <a16:creationId xmlns:a16="http://schemas.microsoft.com/office/drawing/2014/main" id="{3610C6C3-6028-49B7-ACE4-9277FE9407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Tijdelijke aanduiding voor dianummer 5">
            <a:extLst>
              <a:ext uri="{FF2B5EF4-FFF2-40B4-BE49-F238E27FC236}">
                <a16:creationId xmlns:a16="http://schemas.microsoft.com/office/drawing/2014/main" id="{2EF61B72-1274-43CA-B394-869BCC85B9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A6EBCA-AB5C-45ED-A7F0-6CA032590438}" type="slidenum">
              <a:rPr lang="en-GB" smtClean="0"/>
              <a:t>‹nr.›</a:t>
            </a:fld>
            <a:endParaRPr lang="en-GB"/>
          </a:p>
        </p:txBody>
      </p:sp>
    </p:spTree>
    <p:extLst>
      <p:ext uri="{BB962C8B-B14F-4D97-AF65-F5344CB8AC3E}">
        <p14:creationId xmlns:p14="http://schemas.microsoft.com/office/powerpoint/2010/main" val="47788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wnloads.rijkswaterstaatdata.nl/wk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ijdelijke aanduiding voor afbeelding 6" descr="Afbeelding met trein, fiets, spoor, stuk&#10;&#10;Automatisch gegenereerde beschrijving">
            <a:extLst>
              <a:ext uri="{FF2B5EF4-FFF2-40B4-BE49-F238E27FC236}">
                <a16:creationId xmlns:a16="http://schemas.microsoft.com/office/drawing/2014/main" id="{E12EA0A6-9ABA-4A2B-9204-C58220AE6562}"/>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83" b="83"/>
          <a:stretch>
            <a:fillRect/>
          </a:stretch>
        </p:blipFill>
        <p:spPr/>
      </p:pic>
      <p:sp>
        <p:nvSpPr>
          <p:cNvPr id="4" name="Tijdelijke aanduiding voor tekst 3">
            <a:extLst>
              <a:ext uri="{FF2B5EF4-FFF2-40B4-BE49-F238E27FC236}">
                <a16:creationId xmlns:a16="http://schemas.microsoft.com/office/drawing/2014/main" id="{A77C1C47-055F-431A-B393-7996447C6891}"/>
              </a:ext>
            </a:extLst>
          </p:cNvPr>
          <p:cNvSpPr>
            <a:spLocks noGrp="1"/>
          </p:cNvSpPr>
          <p:nvPr>
            <p:ph type="body" sz="quarter" idx="13"/>
          </p:nvPr>
        </p:nvSpPr>
        <p:spPr>
          <a:xfrm>
            <a:off x="4038062" y="1961210"/>
            <a:ext cx="3830929" cy="1895475"/>
          </a:xfrm>
        </p:spPr>
        <p:txBody>
          <a:bodyPr/>
          <a:lstStyle/>
          <a:p>
            <a:r>
              <a:rPr lang="nl-NL" dirty="0"/>
              <a:t>Doorontwikkeling NWB en Wegkenmerken</a:t>
            </a:r>
          </a:p>
        </p:txBody>
      </p:sp>
      <p:sp>
        <p:nvSpPr>
          <p:cNvPr id="6" name="Rechthoek 5"/>
          <p:cNvSpPr/>
          <p:nvPr/>
        </p:nvSpPr>
        <p:spPr>
          <a:xfrm>
            <a:off x="2627290" y="4089042"/>
            <a:ext cx="1493949" cy="2704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054270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5D45E05B-FAAC-4C7F-A70C-B2B8F7566E73}"/>
              </a:ext>
            </a:extLst>
          </p:cNvPr>
          <p:cNvSpPr>
            <a:spLocks noGrp="1"/>
          </p:cNvSpPr>
          <p:nvPr>
            <p:ph type="title"/>
          </p:nvPr>
        </p:nvSpPr>
        <p:spPr>
          <a:xfrm>
            <a:off x="2536031" y="2393542"/>
            <a:ext cx="7119937" cy="1826119"/>
          </a:xfrm>
        </p:spPr>
        <p:txBody>
          <a:bodyPr>
            <a:normAutofit fontScale="90000"/>
          </a:bodyPr>
          <a:lstStyle/>
          <a:p>
            <a:r>
              <a:rPr lang="nl-NL" sz="3600" dirty="0"/>
              <a:t>Welk nieuw wegkenmerk zien jullie graag ontwikkeld worden?</a:t>
            </a:r>
            <a:br>
              <a:rPr lang="nl-NL" sz="3600" dirty="0"/>
            </a:br>
            <a:br>
              <a:rPr lang="nl-NL" sz="3600" dirty="0"/>
            </a:br>
            <a:r>
              <a:rPr lang="nl-NL" sz="2700" dirty="0"/>
              <a:t>Ga naar de Poll in de chat</a:t>
            </a:r>
            <a:br>
              <a:rPr lang="nl-NL" sz="2700" dirty="0"/>
            </a:br>
            <a:br>
              <a:rPr lang="nl-NL" sz="2700" dirty="0"/>
            </a:br>
            <a:br>
              <a:rPr lang="nl-NL" sz="2700" dirty="0"/>
            </a:br>
            <a:r>
              <a:rPr lang="nl-NL" sz="2700" dirty="0"/>
              <a:t>Hoor eerst aan wat er al gerealiseerd is en waar aan gewerkt (gaat) worden en vul dan je wensen in.</a:t>
            </a:r>
            <a:endParaRPr lang="nl-NL" sz="3600" dirty="0"/>
          </a:p>
        </p:txBody>
      </p:sp>
    </p:spTree>
    <p:extLst>
      <p:ext uri="{BB962C8B-B14F-4D97-AF65-F5344CB8AC3E}">
        <p14:creationId xmlns:p14="http://schemas.microsoft.com/office/powerpoint/2010/main" val="3309217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B01BA3F4-BBF6-4830-B88B-FEF2A77A9977}"/>
              </a:ext>
            </a:extLst>
          </p:cNvPr>
          <p:cNvSpPr>
            <a:spLocks noGrp="1"/>
          </p:cNvSpPr>
          <p:nvPr>
            <p:ph type="body" sz="quarter" idx="13"/>
          </p:nvPr>
        </p:nvSpPr>
        <p:spPr>
          <a:xfrm>
            <a:off x="2703264" y="3096453"/>
            <a:ext cx="7119937" cy="3761547"/>
          </a:xfrm>
        </p:spPr>
        <p:txBody>
          <a:bodyPr>
            <a:normAutofit/>
          </a:bodyPr>
          <a:lstStyle/>
          <a:p>
            <a:r>
              <a:rPr lang="nl-NL" dirty="0"/>
              <a:t>Schoolzones, landelijke uitrol</a:t>
            </a:r>
          </a:p>
          <a:p>
            <a:endParaRPr lang="nl-NL" dirty="0"/>
          </a:p>
          <a:p>
            <a:r>
              <a:rPr lang="nl-NL" dirty="0"/>
              <a:t>Voetgangersoversteekplaatsen (VOP)</a:t>
            </a:r>
          </a:p>
          <a:p>
            <a:endParaRPr lang="nl-NL" dirty="0"/>
          </a:p>
          <a:p>
            <a:r>
              <a:rPr lang="nl-NL" dirty="0"/>
              <a:t>POC aanvullen fietspaden uit BGT</a:t>
            </a:r>
          </a:p>
          <a:p>
            <a:endParaRPr lang="nl-NL" sz="1800" dirty="0">
              <a:effectLst/>
              <a:ea typeface="Times New Roman" panose="02020603050405020304" pitchFamily="18" charset="0"/>
            </a:endParaRPr>
          </a:p>
          <a:p>
            <a:r>
              <a:rPr lang="nl-NL" sz="1800" dirty="0">
                <a:effectLst/>
                <a:ea typeface="Times New Roman" panose="02020603050405020304" pitchFamily="18" charset="0"/>
              </a:rPr>
              <a:t>Aanvullen snelheden vanuit NOA</a:t>
            </a:r>
            <a:endParaRPr lang="nl-NL" sz="1800" dirty="0">
              <a:effectLst/>
              <a:ea typeface="Calibri" panose="020F0502020204030204" pitchFamily="34" charset="0"/>
            </a:endParaRPr>
          </a:p>
          <a:p>
            <a:endParaRPr lang="nl-NL" sz="1800" dirty="0">
              <a:effectLst/>
              <a:ea typeface="Times New Roman" panose="02020603050405020304" pitchFamily="18" charset="0"/>
            </a:endParaRPr>
          </a:p>
          <a:p>
            <a:r>
              <a:rPr lang="nl-NL" sz="1800" dirty="0">
                <a:effectLst/>
                <a:ea typeface="Times New Roman" panose="02020603050405020304" pitchFamily="18" charset="0"/>
              </a:rPr>
              <a:t>POC LOD Kruispunten fase 3</a:t>
            </a:r>
          </a:p>
          <a:p>
            <a:endParaRPr lang="nl-NL" dirty="0">
              <a:ea typeface="Calibri" panose="020F0502020204030204" pitchFamily="34" charset="0"/>
            </a:endParaRPr>
          </a:p>
          <a:p>
            <a:r>
              <a:rPr lang="nl-NL" sz="1800" dirty="0">
                <a:effectLst/>
                <a:ea typeface="Calibri" panose="020F0502020204030204" pitchFamily="34" charset="0"/>
              </a:rPr>
              <a:t>Correctie Hoogteligging Provinciale Wegen</a:t>
            </a:r>
          </a:p>
          <a:p>
            <a:endParaRPr lang="nl-NL" dirty="0"/>
          </a:p>
          <a:p>
            <a:endParaRPr lang="nl-NL" dirty="0"/>
          </a:p>
        </p:txBody>
      </p:sp>
      <p:sp>
        <p:nvSpPr>
          <p:cNvPr id="3" name="Titel 2">
            <a:extLst>
              <a:ext uri="{FF2B5EF4-FFF2-40B4-BE49-F238E27FC236}">
                <a16:creationId xmlns:a16="http://schemas.microsoft.com/office/drawing/2014/main" id="{5D45E05B-FAAC-4C7F-A70C-B2B8F7566E73}"/>
              </a:ext>
            </a:extLst>
          </p:cNvPr>
          <p:cNvSpPr>
            <a:spLocks noGrp="1"/>
          </p:cNvSpPr>
          <p:nvPr>
            <p:ph type="title"/>
          </p:nvPr>
        </p:nvSpPr>
        <p:spPr>
          <a:xfrm>
            <a:off x="2536031" y="1445587"/>
            <a:ext cx="7119937" cy="568526"/>
          </a:xfrm>
        </p:spPr>
        <p:txBody>
          <a:bodyPr>
            <a:normAutofit fontScale="90000"/>
          </a:bodyPr>
          <a:lstStyle/>
          <a:p>
            <a:r>
              <a:rPr lang="nl-NL" dirty="0"/>
              <a:t>Gerealiseerde Wegkenmerken en verbeteren geometrieën</a:t>
            </a:r>
            <a:br>
              <a:rPr lang="nl-NL" dirty="0"/>
            </a:br>
            <a:br>
              <a:rPr lang="nl-NL" dirty="0"/>
            </a:br>
            <a:r>
              <a:rPr lang="nl-NL" sz="2000" dirty="0"/>
              <a:t>Open data via </a:t>
            </a:r>
            <a:r>
              <a:rPr lang="nl-NL" sz="2000" dirty="0">
                <a:hlinkClick r:id="rId2"/>
              </a:rPr>
              <a:t>https://downloads.rijkswaterstaatdata.nl/wkd</a:t>
            </a:r>
            <a:br>
              <a:rPr lang="nl-NL" sz="2000" dirty="0"/>
            </a:br>
            <a:br>
              <a:rPr lang="nl-NL" sz="2000" dirty="0"/>
            </a:br>
            <a:endParaRPr lang="nl-NL" dirty="0"/>
          </a:p>
        </p:txBody>
      </p:sp>
    </p:spTree>
    <p:extLst>
      <p:ext uri="{BB962C8B-B14F-4D97-AF65-F5344CB8AC3E}">
        <p14:creationId xmlns:p14="http://schemas.microsoft.com/office/powerpoint/2010/main" val="1438566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B01BA3F4-BBF6-4830-B88B-FEF2A77A9977}"/>
              </a:ext>
            </a:extLst>
          </p:cNvPr>
          <p:cNvSpPr>
            <a:spLocks noGrp="1"/>
          </p:cNvSpPr>
          <p:nvPr>
            <p:ph type="body" sz="quarter" idx="13"/>
          </p:nvPr>
        </p:nvSpPr>
        <p:spPr>
          <a:xfrm>
            <a:off x="2610986" y="2963114"/>
            <a:ext cx="7119937" cy="3761547"/>
          </a:xfrm>
        </p:spPr>
        <p:txBody>
          <a:bodyPr>
            <a:normAutofit/>
          </a:bodyPr>
          <a:lstStyle/>
          <a:p>
            <a:pPr marL="0" indent="0">
              <a:buNone/>
            </a:pPr>
            <a:r>
              <a:rPr lang="nl-NL" dirty="0"/>
              <a:t>Verkeersveiligheid</a:t>
            </a:r>
          </a:p>
          <a:p>
            <a:pPr marL="0" indent="0">
              <a:buNone/>
            </a:pPr>
            <a:endParaRPr lang="nl-NL" dirty="0"/>
          </a:p>
          <a:p>
            <a:r>
              <a:rPr lang="nl-NL" dirty="0"/>
              <a:t>Koppeltabel Netwerk Fietsersbond en NWB</a:t>
            </a:r>
          </a:p>
          <a:p>
            <a:r>
              <a:rPr lang="nl-NL" sz="1800" dirty="0" err="1">
                <a:effectLst/>
                <a:ea typeface="Times New Roman" panose="02020603050405020304" pitchFamily="18" charset="0"/>
              </a:rPr>
              <a:t>Asverspringingen</a:t>
            </a:r>
            <a:r>
              <a:rPr lang="nl-NL" sz="1800" dirty="0">
                <a:effectLst/>
                <a:ea typeface="Times New Roman" panose="02020603050405020304" pitchFamily="18" charset="0"/>
              </a:rPr>
              <a:t> en obstakels </a:t>
            </a:r>
          </a:p>
          <a:p>
            <a:r>
              <a:rPr lang="nl-NL" dirty="0"/>
              <a:t>Geleiderails buitenbermen </a:t>
            </a:r>
            <a:endParaRPr lang="nl-NL" sz="1800" dirty="0">
              <a:effectLst/>
              <a:ea typeface="Times New Roman" panose="02020603050405020304" pitchFamily="18" charset="0"/>
            </a:endParaRPr>
          </a:p>
          <a:p>
            <a:r>
              <a:rPr lang="nl-NL" sz="1800" dirty="0">
                <a:effectLst/>
                <a:ea typeface="Times New Roman" panose="02020603050405020304" pitchFamily="18" charset="0"/>
              </a:rPr>
              <a:t>Eénrichtingsverkeer fietspaden op </a:t>
            </a:r>
            <a:r>
              <a:rPr lang="nl-NL" sz="1800" dirty="0" err="1">
                <a:effectLst/>
                <a:ea typeface="Times New Roman" panose="02020603050405020304" pitchFamily="18" charset="0"/>
              </a:rPr>
              <a:t>Strava</a:t>
            </a:r>
            <a:r>
              <a:rPr lang="nl-NL" sz="1800" dirty="0">
                <a:effectLst/>
                <a:ea typeface="Times New Roman" panose="02020603050405020304" pitchFamily="18" charset="0"/>
              </a:rPr>
              <a:t>-data</a:t>
            </a:r>
            <a:endParaRPr lang="nl-NL" sz="1800" dirty="0">
              <a:effectLst/>
              <a:ea typeface="Calibri" panose="020F0502020204030204" pitchFamily="34" charset="0"/>
            </a:endParaRPr>
          </a:p>
          <a:p>
            <a:r>
              <a:rPr lang="nl-NL" dirty="0">
                <a:ea typeface="Calibri" panose="020F0502020204030204" pitchFamily="34" charset="0"/>
              </a:rPr>
              <a:t>Obstakels in de fietspadberm</a:t>
            </a:r>
          </a:p>
          <a:p>
            <a:r>
              <a:rPr lang="nl-NL" dirty="0">
                <a:ea typeface="Calibri" panose="020F0502020204030204" pitchFamily="34" charset="0"/>
              </a:rPr>
              <a:t>Bomen langs de weg (uitbreiding met greppels, sloten en taluds)</a:t>
            </a:r>
          </a:p>
          <a:p>
            <a:r>
              <a:rPr lang="nl-NL" dirty="0">
                <a:ea typeface="Calibri" panose="020F0502020204030204" pitchFamily="34" charset="0"/>
              </a:rPr>
              <a:t>POC Drempels en Plateaus</a:t>
            </a:r>
          </a:p>
          <a:p>
            <a:r>
              <a:rPr lang="nl-NL" sz="1800" dirty="0">
                <a:effectLst/>
                <a:ea typeface="Calibri" panose="020F0502020204030204" pitchFamily="34" charset="0"/>
              </a:rPr>
              <a:t>POC obstakels op het fietspad</a:t>
            </a:r>
          </a:p>
          <a:p>
            <a:endParaRPr lang="nl-NL" dirty="0"/>
          </a:p>
          <a:p>
            <a:endParaRPr lang="nl-NL" dirty="0"/>
          </a:p>
        </p:txBody>
      </p:sp>
      <p:sp>
        <p:nvSpPr>
          <p:cNvPr id="3" name="Titel 2">
            <a:extLst>
              <a:ext uri="{FF2B5EF4-FFF2-40B4-BE49-F238E27FC236}">
                <a16:creationId xmlns:a16="http://schemas.microsoft.com/office/drawing/2014/main" id="{5D45E05B-FAAC-4C7F-A70C-B2B8F7566E73}"/>
              </a:ext>
            </a:extLst>
          </p:cNvPr>
          <p:cNvSpPr>
            <a:spLocks noGrp="1"/>
          </p:cNvSpPr>
          <p:nvPr>
            <p:ph type="title"/>
          </p:nvPr>
        </p:nvSpPr>
        <p:spPr>
          <a:xfrm>
            <a:off x="2536031" y="1445587"/>
            <a:ext cx="7119937" cy="568526"/>
          </a:xfrm>
        </p:spPr>
        <p:txBody>
          <a:bodyPr>
            <a:normAutofit fontScale="90000"/>
          </a:bodyPr>
          <a:lstStyle/>
          <a:p>
            <a:r>
              <a:rPr lang="nl-NL" dirty="0"/>
              <a:t>Gerealiseerde Wegkenmerken en verbeteren geometrieën (2)</a:t>
            </a:r>
            <a:br>
              <a:rPr lang="nl-NL" dirty="0"/>
            </a:br>
            <a:br>
              <a:rPr lang="nl-NL" dirty="0"/>
            </a:br>
            <a:r>
              <a:rPr lang="nl-NL" sz="2000" dirty="0"/>
              <a:t>Open data via https://downloads.rijkswaterstaatdata.nl/wkd</a:t>
            </a:r>
            <a:endParaRPr lang="nl-NL" dirty="0"/>
          </a:p>
        </p:txBody>
      </p:sp>
    </p:spTree>
    <p:extLst>
      <p:ext uri="{BB962C8B-B14F-4D97-AF65-F5344CB8AC3E}">
        <p14:creationId xmlns:p14="http://schemas.microsoft.com/office/powerpoint/2010/main" val="1737602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Geometrisch corrigeren fietspaden, toevoegen doorsteken en verknopen aan het NWB</a:t>
            </a:r>
          </a:p>
          <a:p>
            <a:r>
              <a:rPr lang="nl-NL" dirty="0"/>
              <a:t>Verbeteren rijrichting op fietspaden</a:t>
            </a:r>
          </a:p>
          <a:p>
            <a:r>
              <a:rPr lang="nl-NL" dirty="0"/>
              <a:t>Verbeteren Verkeerstypen (Bromfiets)</a:t>
            </a:r>
          </a:p>
          <a:p>
            <a:r>
              <a:rPr lang="nl-NL" dirty="0"/>
              <a:t>POC LOD Kruispunten fase 4</a:t>
            </a:r>
          </a:p>
          <a:p>
            <a:r>
              <a:rPr lang="nl-NL" dirty="0"/>
              <a:t>Strooiroutes op wegen waar de fiets mag komen</a:t>
            </a:r>
          </a:p>
          <a:p>
            <a:endParaRPr lang="nl-NL" dirty="0"/>
          </a:p>
          <a:p>
            <a:endParaRPr lang="nl-NL" dirty="0"/>
          </a:p>
        </p:txBody>
      </p:sp>
      <p:sp>
        <p:nvSpPr>
          <p:cNvPr id="3" name="Titel 2"/>
          <p:cNvSpPr>
            <a:spLocks noGrp="1"/>
          </p:cNvSpPr>
          <p:nvPr>
            <p:ph type="title"/>
          </p:nvPr>
        </p:nvSpPr>
        <p:spPr/>
        <p:txBody>
          <a:bodyPr>
            <a:normAutofit/>
          </a:bodyPr>
          <a:lstStyle/>
          <a:p>
            <a:r>
              <a:rPr lang="en-US" dirty="0"/>
              <a:t>Nog </a:t>
            </a:r>
            <a:r>
              <a:rPr lang="nl-NL" dirty="0"/>
              <a:t>te realiseren (wordt aan gewerkt)</a:t>
            </a:r>
          </a:p>
        </p:txBody>
      </p:sp>
    </p:spTree>
    <p:extLst>
      <p:ext uri="{BB962C8B-B14F-4D97-AF65-F5344CB8AC3E}">
        <p14:creationId xmlns:p14="http://schemas.microsoft.com/office/powerpoint/2010/main" val="38488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en-US" dirty="0" err="1"/>
              <a:t>Kruispuntkenmerken</a:t>
            </a:r>
            <a:endParaRPr lang="en-US" dirty="0"/>
          </a:p>
          <a:p>
            <a:r>
              <a:rPr lang="nl-NL" dirty="0"/>
              <a:t>POC Speciaal Transport</a:t>
            </a:r>
          </a:p>
          <a:p>
            <a:r>
              <a:rPr lang="nl-NL" dirty="0"/>
              <a:t>Drempels en Plateaus</a:t>
            </a:r>
          </a:p>
          <a:p>
            <a:r>
              <a:rPr lang="nl-NL" dirty="0"/>
              <a:t>Aantal rijstroken en </a:t>
            </a:r>
            <a:r>
              <a:rPr lang="nl-NL" dirty="0" err="1"/>
              <a:t>doelgroepstroken</a:t>
            </a:r>
            <a:endParaRPr lang="nl-NL" dirty="0"/>
          </a:p>
          <a:p>
            <a:r>
              <a:rPr lang="nl-NL" dirty="0"/>
              <a:t>Vastleggen type kruispunt</a:t>
            </a:r>
          </a:p>
          <a:p>
            <a:r>
              <a:rPr lang="nl-NL" dirty="0"/>
              <a:t>Rijrichting op fietspaden</a:t>
            </a:r>
          </a:p>
          <a:p>
            <a:r>
              <a:rPr lang="nl-NL" dirty="0"/>
              <a:t>Verbeteren wegbeheerder op fietspaden</a:t>
            </a:r>
          </a:p>
          <a:p>
            <a:r>
              <a:rPr lang="nl-NL" dirty="0"/>
              <a:t>Toevoegen van fietsstraten in de wegcategorisering</a:t>
            </a:r>
          </a:p>
          <a:p>
            <a:endParaRPr lang="nl-NL" dirty="0"/>
          </a:p>
          <a:p>
            <a:endParaRPr lang="nl-NL" dirty="0"/>
          </a:p>
        </p:txBody>
      </p:sp>
      <p:sp>
        <p:nvSpPr>
          <p:cNvPr id="3" name="Titel 2"/>
          <p:cNvSpPr>
            <a:spLocks noGrp="1"/>
          </p:cNvSpPr>
          <p:nvPr>
            <p:ph type="title"/>
          </p:nvPr>
        </p:nvSpPr>
        <p:spPr/>
        <p:txBody>
          <a:bodyPr/>
          <a:lstStyle/>
          <a:p>
            <a:r>
              <a:rPr lang="en-US" dirty="0"/>
              <a:t>Nog </a:t>
            </a:r>
            <a:r>
              <a:rPr lang="nl-NL" dirty="0"/>
              <a:t>te realiseren (moet nog starten)</a:t>
            </a:r>
          </a:p>
        </p:txBody>
      </p:sp>
    </p:spTree>
    <p:extLst>
      <p:ext uri="{BB962C8B-B14F-4D97-AF65-F5344CB8AC3E}">
        <p14:creationId xmlns:p14="http://schemas.microsoft.com/office/powerpoint/2010/main" val="328221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Afbeelding met trein, fiets, spoor, stuk&#10;&#10;Automatisch gegenereerde beschrijving">
            <a:extLst>
              <a:ext uri="{FF2B5EF4-FFF2-40B4-BE49-F238E27FC236}">
                <a16:creationId xmlns:a16="http://schemas.microsoft.com/office/drawing/2014/main" id="{0AEB344E-AB39-4E7A-A983-1B364BCBDB3A}"/>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83" b="83"/>
          <a:stretch>
            <a:fillRect/>
          </a:stretch>
        </p:blipFill>
        <p:spPr/>
      </p:pic>
      <p:sp>
        <p:nvSpPr>
          <p:cNvPr id="3" name="Tijdelijke aanduiding voor tekst 2">
            <a:extLst>
              <a:ext uri="{FF2B5EF4-FFF2-40B4-BE49-F238E27FC236}">
                <a16:creationId xmlns:a16="http://schemas.microsoft.com/office/drawing/2014/main" id="{05F7ADE1-CB29-4C1F-8F71-F5CC995EBC10}"/>
              </a:ext>
            </a:extLst>
          </p:cNvPr>
          <p:cNvSpPr>
            <a:spLocks noGrp="1"/>
          </p:cNvSpPr>
          <p:nvPr>
            <p:ph type="body" sz="quarter" idx="10"/>
          </p:nvPr>
        </p:nvSpPr>
        <p:spPr>
          <a:xfrm>
            <a:off x="1045482" y="4619625"/>
            <a:ext cx="2664051" cy="604407"/>
          </a:xfrm>
        </p:spPr>
        <p:txBody>
          <a:bodyPr/>
          <a:lstStyle/>
          <a:p>
            <a:r>
              <a:rPr lang="en-GB" dirty="0"/>
              <a:t>04-02-2021</a:t>
            </a:r>
          </a:p>
        </p:txBody>
      </p:sp>
      <p:sp>
        <p:nvSpPr>
          <p:cNvPr id="4" name="Tekstvak 3">
            <a:extLst>
              <a:ext uri="{FF2B5EF4-FFF2-40B4-BE49-F238E27FC236}">
                <a16:creationId xmlns:a16="http://schemas.microsoft.com/office/drawing/2014/main" id="{64227B9F-80E2-4BC5-B623-AE7FADF8B0EF}"/>
              </a:ext>
            </a:extLst>
          </p:cNvPr>
          <p:cNvSpPr txBox="1"/>
          <p:nvPr/>
        </p:nvSpPr>
        <p:spPr>
          <a:xfrm>
            <a:off x="1045482" y="1605606"/>
            <a:ext cx="1545318" cy="2128788"/>
          </a:xfrm>
          <a:prstGeom prst="rect">
            <a:avLst/>
          </a:prstGeom>
          <a:noFill/>
        </p:spPr>
        <p:txBody>
          <a:bodyPr wrap="square" rtlCol="0">
            <a:spAutoFit/>
          </a:bodyPr>
          <a:lstStyle/>
          <a:p>
            <a:r>
              <a:rPr lang="nl-NL" sz="1100" b="1" dirty="0">
                <a:solidFill>
                  <a:schemeClr val="tx1"/>
                </a:solidFill>
                <a:latin typeface="+mj-lt"/>
              </a:rPr>
              <a:t>info@ndw.nu</a:t>
            </a:r>
          </a:p>
          <a:p>
            <a:pPr>
              <a:spcBef>
                <a:spcPts val="1100"/>
              </a:spcBef>
            </a:pPr>
            <a:r>
              <a:rPr lang="nl-NL" sz="1100" b="1" dirty="0">
                <a:solidFill>
                  <a:schemeClr val="tx1"/>
                </a:solidFill>
                <a:latin typeface="+mj-lt"/>
              </a:rPr>
              <a:t>www.ndw.nu</a:t>
            </a:r>
          </a:p>
          <a:p>
            <a:pPr marL="0" algn="l" rtl="0" eaLnBrk="1" fontAlgn="t" latinLnBrk="0" hangingPunct="1">
              <a:lnSpc>
                <a:spcPts val="1200"/>
              </a:lnSpc>
              <a:spcBef>
                <a:spcPts val="1100"/>
              </a:spcBef>
              <a:spcAft>
                <a:spcPts val="0"/>
              </a:spcAft>
            </a:pPr>
            <a:r>
              <a:rPr lang="nl-NL" sz="1100" b="1" i="0" u="none" strike="noStrike" kern="1200" dirty="0">
                <a:solidFill>
                  <a:schemeClr val="tx1"/>
                </a:solidFill>
                <a:effectLst/>
                <a:latin typeface="+mj-lt"/>
              </a:rPr>
              <a:t>088 797 34 35</a:t>
            </a:r>
          </a:p>
          <a:p>
            <a:pPr marL="0" algn="l" rtl="0" eaLnBrk="1" fontAlgn="t" latinLnBrk="0" hangingPunct="1">
              <a:lnSpc>
                <a:spcPts val="1200"/>
              </a:lnSpc>
              <a:spcBef>
                <a:spcPts val="1200"/>
              </a:spcBef>
              <a:spcAft>
                <a:spcPts val="0"/>
              </a:spcAft>
            </a:pPr>
            <a:r>
              <a:rPr lang="nl-NL" sz="1100" b="1" i="0" u="none" strike="noStrike" kern="1200" dirty="0">
                <a:solidFill>
                  <a:schemeClr val="tx1"/>
                </a:solidFill>
                <a:effectLst/>
                <a:latin typeface="+mj-lt"/>
              </a:rPr>
              <a:t>Archimedeslaan 6</a:t>
            </a:r>
            <a:endParaRPr lang="en-GB" sz="1100" b="1" i="0" u="none" strike="noStrike" dirty="0">
              <a:solidFill>
                <a:schemeClr val="tx1"/>
              </a:solidFill>
              <a:effectLst/>
              <a:latin typeface="+mj-lt"/>
            </a:endParaRPr>
          </a:p>
          <a:p>
            <a:pPr marL="0" algn="l" rtl="0" eaLnBrk="1" fontAlgn="t" latinLnBrk="0" hangingPunct="1">
              <a:lnSpc>
                <a:spcPts val="1200"/>
              </a:lnSpc>
              <a:spcBef>
                <a:spcPts val="0"/>
              </a:spcBef>
              <a:spcAft>
                <a:spcPts val="0"/>
              </a:spcAft>
            </a:pPr>
            <a:r>
              <a:rPr lang="nl-NL" sz="1100" b="1" i="0" u="none" strike="noStrike" kern="1200" dirty="0">
                <a:solidFill>
                  <a:schemeClr val="tx1"/>
                </a:solidFill>
                <a:effectLst/>
                <a:latin typeface="+mj-lt"/>
                <a:ea typeface="+mn-ea"/>
                <a:cs typeface="+mn-cs"/>
              </a:rPr>
              <a:t>3584 BA Utrecht</a:t>
            </a:r>
          </a:p>
          <a:p>
            <a:pPr marL="0" algn="l" rtl="0" eaLnBrk="1" fontAlgn="t" latinLnBrk="0" hangingPunct="1">
              <a:lnSpc>
                <a:spcPts val="1200"/>
              </a:lnSpc>
              <a:spcBef>
                <a:spcPts val="0"/>
              </a:spcBef>
              <a:spcAft>
                <a:spcPts val="0"/>
              </a:spcAft>
            </a:pPr>
            <a:endParaRPr lang="nl-NL" sz="1100" b="1" i="0" u="none" strike="noStrike" kern="1200" dirty="0">
              <a:solidFill>
                <a:schemeClr val="tx1"/>
              </a:solidFill>
              <a:effectLst/>
              <a:latin typeface="+mj-lt"/>
              <a:ea typeface="+mn-ea"/>
              <a:cs typeface="+mn-cs"/>
            </a:endParaRPr>
          </a:p>
          <a:p>
            <a:pPr marL="0" algn="l" rtl="0" eaLnBrk="1" fontAlgn="t" latinLnBrk="0" hangingPunct="1">
              <a:lnSpc>
                <a:spcPts val="1200"/>
              </a:lnSpc>
              <a:spcBef>
                <a:spcPts val="0"/>
              </a:spcBef>
              <a:spcAft>
                <a:spcPts val="0"/>
              </a:spcAft>
            </a:pPr>
            <a:r>
              <a:rPr lang="de-DE" sz="1100" b="1" i="0" u="none" strike="noStrike" kern="1200" dirty="0">
                <a:solidFill>
                  <a:schemeClr val="tx1"/>
                </a:solidFill>
                <a:effectLst/>
                <a:latin typeface="+mj-lt"/>
                <a:ea typeface="+mn-ea"/>
                <a:cs typeface="+mn-cs"/>
              </a:rPr>
              <a:t>Postbus 24016</a:t>
            </a:r>
          </a:p>
          <a:p>
            <a:pPr marL="0" algn="l" rtl="0" eaLnBrk="1" fontAlgn="t" latinLnBrk="0" hangingPunct="1">
              <a:lnSpc>
                <a:spcPts val="1200"/>
              </a:lnSpc>
              <a:spcBef>
                <a:spcPts val="0"/>
              </a:spcBef>
              <a:spcAft>
                <a:spcPts val="0"/>
              </a:spcAft>
            </a:pPr>
            <a:r>
              <a:rPr lang="de-DE" sz="1100" b="1" i="0" u="none" strike="noStrike" dirty="0">
                <a:solidFill>
                  <a:schemeClr val="tx1"/>
                </a:solidFill>
                <a:effectLst/>
                <a:latin typeface="+mj-lt"/>
              </a:rPr>
              <a:t>3502 MA Utrecht</a:t>
            </a:r>
            <a:endParaRPr lang="en-GB" sz="1100" b="1" i="0" u="none" strike="noStrike" dirty="0">
              <a:solidFill>
                <a:schemeClr val="tx1"/>
              </a:solidFill>
              <a:effectLst/>
              <a:latin typeface="+mj-lt"/>
            </a:endParaRPr>
          </a:p>
          <a:p>
            <a:endParaRPr lang="nl-NL" sz="1100" b="1" dirty="0">
              <a:latin typeface="+mj-lt"/>
            </a:endParaRPr>
          </a:p>
          <a:p>
            <a:endParaRPr lang="en-GB" sz="1100" b="1" dirty="0">
              <a:latin typeface="+mj-lt"/>
            </a:endParaRPr>
          </a:p>
        </p:txBody>
      </p:sp>
      <p:pic>
        <p:nvPicPr>
          <p:cNvPr id="2" name="Afbeelding 1" descr="Afbeelding met zitten, monitor, kamer, televisie&#10;&#10;Automatisch gegenereerde beschrijving">
            <a:extLst>
              <a:ext uri="{FF2B5EF4-FFF2-40B4-BE49-F238E27FC236}">
                <a16:creationId xmlns:a16="http://schemas.microsoft.com/office/drawing/2014/main" id="{3ECF16BD-9B3C-4F08-910F-00D9247F842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64124" y="1935006"/>
            <a:ext cx="216000" cy="216000"/>
          </a:xfrm>
          <a:prstGeom prst="rect">
            <a:avLst/>
          </a:prstGeom>
        </p:spPr>
      </p:pic>
      <p:pic>
        <p:nvPicPr>
          <p:cNvPr id="6" name="Afbeelding 5" descr="Afbeelding met galerie, kamer, scène, foto&#10;&#10;Automatisch gegenereerde beschrijving">
            <a:extLst>
              <a:ext uri="{FF2B5EF4-FFF2-40B4-BE49-F238E27FC236}">
                <a16:creationId xmlns:a16="http://schemas.microsoft.com/office/drawing/2014/main" id="{5371D4B6-0E1E-4DF5-A6FB-3A30AF67EB5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64124" y="2545873"/>
            <a:ext cx="216000" cy="216000"/>
          </a:xfrm>
          <a:prstGeom prst="rect">
            <a:avLst/>
          </a:prstGeom>
        </p:spPr>
      </p:pic>
      <p:pic>
        <p:nvPicPr>
          <p:cNvPr id="7" name="Afbeelding 6" descr="Afbeelding met kamer&#10;&#10;Automatisch gegenereerde beschrijving">
            <a:extLst>
              <a:ext uri="{FF2B5EF4-FFF2-40B4-BE49-F238E27FC236}">
                <a16:creationId xmlns:a16="http://schemas.microsoft.com/office/drawing/2014/main" id="{FADDD55C-23C0-4B0D-B0C6-76F94BFABB8E}"/>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764124" y="1631189"/>
            <a:ext cx="216000" cy="216000"/>
          </a:xfrm>
          <a:prstGeom prst="rect">
            <a:avLst/>
          </a:prstGeom>
        </p:spPr>
      </p:pic>
      <p:pic>
        <p:nvPicPr>
          <p:cNvPr id="9" name="Afbeelding 8" descr="Afbeelding met teken, stoppen, zitten, straat&#10;&#10;Automatisch gegenereerde beschrijving">
            <a:extLst>
              <a:ext uri="{FF2B5EF4-FFF2-40B4-BE49-F238E27FC236}">
                <a16:creationId xmlns:a16="http://schemas.microsoft.com/office/drawing/2014/main" id="{60A593A5-EDF5-4710-983D-F216E2904B59}"/>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764124" y="2253110"/>
            <a:ext cx="216000" cy="216000"/>
          </a:xfrm>
          <a:prstGeom prst="rect">
            <a:avLst/>
          </a:prstGeom>
        </p:spPr>
      </p:pic>
      <p:pic>
        <p:nvPicPr>
          <p:cNvPr id="19" name="Afbeelding 18" descr="Afbeelding met kamer&#10;&#10;Automatisch gegenereerde beschrijving">
            <a:extLst>
              <a:ext uri="{FF2B5EF4-FFF2-40B4-BE49-F238E27FC236}">
                <a16:creationId xmlns:a16="http://schemas.microsoft.com/office/drawing/2014/main" id="{4BA106BB-9FB1-447D-B08A-79E4B5255056}"/>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764124" y="3003215"/>
            <a:ext cx="216000" cy="216000"/>
          </a:xfrm>
          <a:prstGeom prst="rect">
            <a:avLst/>
          </a:prstGeom>
        </p:spPr>
      </p:pic>
    </p:spTree>
    <p:extLst>
      <p:ext uri="{BB962C8B-B14F-4D97-AF65-F5344CB8AC3E}">
        <p14:creationId xmlns:p14="http://schemas.microsoft.com/office/powerpoint/2010/main" val="2711634251"/>
      </p:ext>
    </p:extLst>
  </p:cSld>
  <p:clrMapOvr>
    <a:masterClrMapping/>
  </p:clrMapOvr>
</p:sld>
</file>

<file path=ppt/theme/theme1.xml><?xml version="1.0" encoding="utf-8"?>
<a:theme xmlns:a="http://schemas.openxmlformats.org/drawingml/2006/main" name="NDW">
  <a:themeElements>
    <a:clrScheme name="NDW">
      <a:dk1>
        <a:sysClr val="windowText" lastClr="000000"/>
      </a:dk1>
      <a:lt1>
        <a:sysClr val="window" lastClr="FFFFFF"/>
      </a:lt1>
      <a:dk2>
        <a:srgbClr val="44546A"/>
      </a:dk2>
      <a:lt2>
        <a:srgbClr val="E7E6E6"/>
      </a:lt2>
      <a:accent1>
        <a:srgbClr val="2D2926"/>
      </a:accent1>
      <a:accent2>
        <a:srgbClr val="F38C3C"/>
      </a:accent2>
      <a:accent3>
        <a:srgbClr val="FE5000"/>
      </a:accent3>
      <a:accent4>
        <a:srgbClr val="F5F5F5"/>
      </a:accent4>
      <a:accent5>
        <a:srgbClr val="D9D9D6"/>
      </a:accent5>
      <a:accent6>
        <a:srgbClr val="FFFFFF"/>
      </a:accent6>
      <a:hlink>
        <a:srgbClr val="0563C1"/>
      </a:hlink>
      <a:folHlink>
        <a:srgbClr val="954F72"/>
      </a:folHlink>
    </a:clrScheme>
    <a:fontScheme name="NDW">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rkgroep NWB Wegkenmerken" id="{6AAB550C-7FEE-4328-87F3-8FC06EDA2E1C}" vid="{8DEC9722-0B73-4725-9980-13A7575D92CE}"/>
    </a:ext>
  </a:extLst>
</a:theme>
</file>

<file path=docProps/app.xml><?xml version="1.0" encoding="utf-8"?>
<Properties xmlns="http://schemas.openxmlformats.org/officeDocument/2006/extended-properties" xmlns:vt="http://schemas.openxmlformats.org/officeDocument/2006/docPropsVTypes">
  <Template>Werkgroep NWB Wegkenmerken</Template>
  <TotalTime>1231</TotalTime>
  <Words>259</Words>
  <Application>Microsoft Office PowerPoint</Application>
  <PresentationFormat>Breedbeeld</PresentationFormat>
  <Paragraphs>49</Paragraphs>
  <Slides>7</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7</vt:i4>
      </vt:variant>
    </vt:vector>
  </HeadingPairs>
  <TitlesOfParts>
    <vt:vector size="13" baseType="lpstr">
      <vt:lpstr>Arial</vt:lpstr>
      <vt:lpstr>Calibri</vt:lpstr>
      <vt:lpstr>Corbel</vt:lpstr>
      <vt:lpstr>Times New Roman</vt:lpstr>
      <vt:lpstr>Wingdings</vt:lpstr>
      <vt:lpstr>NDW</vt:lpstr>
      <vt:lpstr>PowerPoint-presentatie</vt:lpstr>
      <vt:lpstr>Welk nieuw wegkenmerk zien jullie graag ontwikkeld worden?  Ga naar de Poll in de chat   Hoor eerst aan wat er al gerealiseerd is en waar aan gewerkt (gaat) worden en vul dan je wensen in.</vt:lpstr>
      <vt:lpstr>Gerealiseerde Wegkenmerken en verbeteren geometrieën  Open data via https://downloads.rijkswaterstaatdata.nl/wkd  </vt:lpstr>
      <vt:lpstr>Gerealiseerde Wegkenmerken en verbeteren geometrieën (2)  Open data via https://downloads.rijkswaterstaatdata.nl/wkd</vt:lpstr>
      <vt:lpstr>Nog te realiseren (wordt aan gewerkt)</vt:lpstr>
      <vt:lpstr>Nog te realiseren (moet nog starten)</vt:lpstr>
      <vt:lpstr>PowerPoint-presentatie</vt:lpstr>
    </vt:vector>
  </TitlesOfParts>
  <Company>Rijkswaterstaat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Beerda, Dirk Simon (NDW)</dc:creator>
  <cp:lastModifiedBy>Beerda, Dirk Simon (NDW)</cp:lastModifiedBy>
  <cp:revision>33</cp:revision>
  <dcterms:created xsi:type="dcterms:W3CDTF">2021-01-22T08:32:59Z</dcterms:created>
  <dcterms:modified xsi:type="dcterms:W3CDTF">2024-10-17T11:59:31Z</dcterms:modified>
</cp:coreProperties>
</file>