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7" r:id="rId2"/>
    <p:sldId id="314" r:id="rId3"/>
    <p:sldId id="315" r:id="rId4"/>
    <p:sldId id="316" r:id="rId5"/>
    <p:sldId id="317" r:id="rId6"/>
    <p:sldId id="318" r:id="rId7"/>
    <p:sldId id="319" r:id="rId8"/>
    <p:sldId id="320" r:id="rId9"/>
    <p:sldId id="321" r:id="rId10"/>
    <p:sldId id="336" r:id="rId11"/>
    <p:sldId id="322" r:id="rId12"/>
    <p:sldId id="337" r:id="rId13"/>
    <p:sldId id="33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AE248F0C-526C-4C02-B770-1699BF49852E}">
          <p14:sldIdLst>
            <p14:sldId id="257"/>
            <p14:sldId id="314"/>
            <p14:sldId id="315"/>
            <p14:sldId id="316"/>
            <p14:sldId id="317"/>
            <p14:sldId id="318"/>
            <p14:sldId id="319"/>
            <p14:sldId id="320"/>
            <p14:sldId id="321"/>
            <p14:sldId id="336"/>
            <p14:sldId id="322"/>
            <p14:sldId id="337"/>
            <p14:sldId id="33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eu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0AD"/>
    <a:srgbClr val="00679A"/>
    <a:srgbClr val="9ED0E9"/>
    <a:srgbClr val="D52B1E"/>
    <a:srgbClr val="154273"/>
    <a:srgbClr val="F2D9E7"/>
    <a:srgbClr val="E5B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88602" autoAdjust="0"/>
  </p:normalViewPr>
  <p:slideViewPr>
    <p:cSldViewPr snapToGrid="0">
      <p:cViewPr varScale="1">
        <p:scale>
          <a:sx n="145" d="100"/>
          <a:sy n="145" d="100"/>
        </p:scale>
        <p:origin x="3150" y="12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17-10-2024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17-10-2024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a:t>
            </a:r>
            <a:r>
              <a:rPr lang="nl-NL" baseline="0" dirty="0"/>
              <a:t> update betekent niet dat er geen herstel meer plaats zal vinden. We maken gebruik van de nieuwste data maar ook daar zullen fouten in zitten. Enige manier om dit te voorkomen is het DTB volgens de huidige technieken opnieuw inmeten (ca. 3500 km rijksweg -&gt; 8000 km rijbaan).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40985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a:t>
            </a:r>
            <a:r>
              <a:rPr lang="nl-NL" baseline="0" dirty="0"/>
              <a:t> update betekent niet dat er geen herstel meer plaats zal vinden. We maken gebruik van de nieuwste data maar ook daar zullen fouten in zitten. Enige manier om dit te voorkomen is het DTB volgens de huidige technieken opnieuw inmeten (ca. 3500 km rijksweg -&gt; 8000 km rijbaan).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201633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a:t>
            </a:r>
            <a:r>
              <a:rPr lang="nl-NL" baseline="0" dirty="0"/>
              <a:t> update betekent niet dat er geen herstel meer plaats zal vinden. We maken gebruik van de nieuwste data maar ook daar zullen fouten in zitten. Enige manier om dit te voorkomen is het DTB volgens de huidige technieken opnieuw inmeten (ca. 3500 km rijksweg -&gt; 8000 km rijbaan). </a:t>
            </a: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60427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MIRT: Meerjarenprogramma Infrastructuur, Ruimte en Transport</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233796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403473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14 wegen projecten gepauzeerd</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69278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MIRT: Meerjarenprogramma Infrastructuur, Ruimte en Transport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Startbeslissing: Heel grof -&gt; Niet interessant voor de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Voorkeursbeslissing: -&gt; Interessanter maar nog niet relevant voor de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Projectbeslissing: -&gt; Gelijk aan register variant. -&gt; Toetsing aan toekomstige geluidruimte mogelijk. -&gt; Tijdig (in/tijdens) realisatie al maatregelen treffen.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Iedere wijziging is wenselijk om in het NWB te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Opleveringsbeslissing: -&gt; NWB gerealiseerd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4267055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30" name="Vrije vorm: vorm 29">
            <a:extLst>
              <a:ext uri="{FF2B5EF4-FFF2-40B4-BE49-F238E27FC236}">
                <a16:creationId xmlns:a16="http://schemas.microsoft.com/office/drawing/2014/main" id="{FB7BC648-3F3A-4FE6-B474-FF08AD16EC55}"/>
              </a:ext>
            </a:extLst>
          </p:cNvPr>
          <p:cNvSpPr/>
          <p:nvPr userDrawn="1"/>
        </p:nvSpPr>
        <p:spPr>
          <a:xfrm>
            <a:off x="0" y="0"/>
            <a:ext cx="6096000" cy="6858000"/>
          </a:xfrm>
          <a:custGeom>
            <a:avLst/>
            <a:gdLst>
              <a:gd name="connsiteX0" fmla="*/ 0 w 6096000"/>
              <a:gd name="connsiteY0" fmla="*/ 0 h 6858000"/>
              <a:gd name="connsiteX1" fmla="*/ 5850001 w 6096000"/>
              <a:gd name="connsiteY1" fmla="*/ 0 h 6858000"/>
              <a:gd name="connsiteX2" fmla="*/ 5850001 w 6096000"/>
              <a:gd name="connsiteY2" fmla="*/ 975600 h 6858000"/>
              <a:gd name="connsiteX3" fmla="*/ 6096000 w 6096000"/>
              <a:gd name="connsiteY3" fmla="*/ 975600 h 6858000"/>
              <a:gd name="connsiteX4" fmla="*/ 60960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5850001" y="0"/>
                </a:lnTo>
                <a:lnTo>
                  <a:pt x="5850001" y="975600"/>
                </a:lnTo>
                <a:lnTo>
                  <a:pt x="6096000" y="975600"/>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900" b="0" i="0" u="none" strike="noStrike" kern="1200" cap="none" spc="0" normalizeH="0" baseline="0" noProof="0" dirty="0">
              <a:ln>
                <a:noFill/>
              </a:ln>
              <a:solidFill>
                <a:srgbClr val="000000"/>
              </a:solidFill>
              <a:effectLst/>
              <a:uLnTx/>
              <a:uFillTx/>
              <a:latin typeface="+mn-lt"/>
              <a:ea typeface="+mn-ea"/>
              <a:cs typeface="+mn-cs"/>
            </a:endParaRPr>
          </a:p>
        </p:txBody>
      </p:sp>
      <p:sp>
        <p:nvSpPr>
          <p:cNvPr id="24" name="Ondertitel 2"/>
          <p:cNvSpPr>
            <a:spLocks noGrp="1"/>
          </p:cNvSpPr>
          <p:nvPr>
            <p:ph type="subTitle" idx="1" hasCustomPrompt="1"/>
          </p:nvPr>
        </p:nvSpPr>
        <p:spPr>
          <a:xfrm>
            <a:off x="6552000" y="3657600"/>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5" name="Tijdelijke aanduiding voor tekst 16"/>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8">
            <a:extLst>
              <a:ext uri="{FF2B5EF4-FFF2-40B4-BE49-F238E27FC236}">
                <a16:creationId xmlns:a16="http://schemas.microsoft.com/office/drawing/2014/main" id="{BCE3D936-01A5-42C9-A617-17B3B8FB8C54}"/>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sp>
        <p:nvSpPr>
          <p:cNvPr id="11" name="Vertrouwelijkheidsniveau">
            <a:extLst>
              <a:ext uri="{FF2B5EF4-FFF2-40B4-BE49-F238E27FC236}">
                <a16:creationId xmlns:a16="http://schemas.microsoft.com/office/drawing/2014/main" id="{D6028795-C409-40A9-B428-B0AF6EBB642E}"/>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jdelijke aanduiding voor dianummer 11">
            <a:extLst>
              <a:ext uri="{FF2B5EF4-FFF2-40B4-BE49-F238E27FC236}">
                <a16:creationId xmlns:a16="http://schemas.microsoft.com/office/drawing/2014/main" id="{41FD69D9-3E06-4876-9F73-71B6B351D2BE}"/>
              </a:ext>
            </a:extLst>
          </p:cNvPr>
          <p:cNvSpPr>
            <a:spLocks noGrp="1"/>
          </p:cNvSpPr>
          <p:nvPr>
            <p:ph type="sldNum" sz="quarter" idx="27"/>
          </p:nvPr>
        </p:nvSpPr>
        <p:spPr>
          <a:xfrm>
            <a:off x="11048400" y="6528572"/>
            <a:ext cx="511200" cy="183600"/>
          </a:xfrm>
        </p:spPr>
        <p:txBody>
          <a:bodyPr/>
          <a:lstStyle/>
          <a:p>
            <a:fld id="{6C93B359-CF0D-4389-949E-16A33FCBB3EC}" type="slidenum">
              <a:rPr lang="nl-NL" smtClean="0"/>
              <a:t>‹nr.›</a:t>
            </a:fld>
            <a:endParaRPr lang="nl-NL" dirty="0"/>
          </a:p>
        </p:txBody>
      </p:sp>
      <p:pic>
        <p:nvPicPr>
          <p:cNvPr id="3" name="Afbeelding 2">
            <a:extLst>
              <a:ext uri="{FF2B5EF4-FFF2-40B4-BE49-F238E27FC236}">
                <a16:creationId xmlns:a16="http://schemas.microsoft.com/office/drawing/2014/main" id="{8828510C-BC5B-408F-A83E-20041DE7A1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hasCustomPrompt="1"/>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hasCustomPrompt="1"/>
          </p:nvPr>
        </p:nvSpPr>
        <p:spPr/>
        <p:txBody>
          <a:bodyPr/>
          <a:lstStyle>
            <a:lvl1pPr>
              <a:defRPr>
                <a:solidFill>
                  <a:schemeClr val="bg1"/>
                </a:solidFill>
              </a:defRPr>
            </a:lvl1pPr>
          </a:lstStyle>
          <a:p>
            <a:r>
              <a:rPr lang="nl-NL" dirty="0"/>
              <a:t>Klik om een titel in te voegen</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4D76FA77-7724-405A-BCBC-F7FB2273E85D}"/>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5329235 w 12192000"/>
              <a:gd name="connsiteY1" fmla="*/ 0 h 6858000"/>
              <a:gd name="connsiteX2" fmla="*/ 5848350 w 12192000"/>
              <a:gd name="connsiteY2" fmla="*/ 0 h 6858000"/>
              <a:gd name="connsiteX3" fmla="*/ 5857872 w 12192000"/>
              <a:gd name="connsiteY3" fmla="*/ 0 h 6858000"/>
              <a:gd name="connsiteX4" fmla="*/ 5857872 w 12192000"/>
              <a:gd name="connsiteY4" fmla="*/ 711998 h 6858000"/>
              <a:gd name="connsiteX5" fmla="*/ 6324600 w 12192000"/>
              <a:gd name="connsiteY5" fmla="*/ 711998 h 6858000"/>
              <a:gd name="connsiteX6" fmla="*/ 6324600 w 12192000"/>
              <a:gd name="connsiteY6" fmla="*/ 0 h 6858000"/>
              <a:gd name="connsiteX7" fmla="*/ 12192000 w 12192000"/>
              <a:gd name="connsiteY7" fmla="*/ 0 h 6858000"/>
              <a:gd name="connsiteX8" fmla="*/ 12192000 w 12192000"/>
              <a:gd name="connsiteY8" fmla="*/ 6858000 h 6858000"/>
              <a:gd name="connsiteX9" fmla="*/ 6324600 w 12192000"/>
              <a:gd name="connsiteY9" fmla="*/ 6858000 h 6858000"/>
              <a:gd name="connsiteX10" fmla="*/ 584835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5329235" y="0"/>
                </a:lnTo>
                <a:lnTo>
                  <a:pt x="5848350" y="0"/>
                </a:lnTo>
                <a:lnTo>
                  <a:pt x="5857872" y="0"/>
                </a:lnTo>
                <a:lnTo>
                  <a:pt x="5857872" y="711998"/>
                </a:lnTo>
                <a:lnTo>
                  <a:pt x="6324600" y="711998"/>
                </a:lnTo>
                <a:lnTo>
                  <a:pt x="6324600" y="0"/>
                </a:lnTo>
                <a:lnTo>
                  <a:pt x="12192000" y="0"/>
                </a:lnTo>
                <a:lnTo>
                  <a:pt x="12192000" y="6858000"/>
                </a:lnTo>
                <a:lnTo>
                  <a:pt x="6324600" y="6858000"/>
                </a:lnTo>
                <a:lnTo>
                  <a:pt x="5848350" y="6858000"/>
                </a:lnTo>
                <a:lnTo>
                  <a:pt x="0" y="6858000"/>
                </a:lnTo>
                <a:close/>
              </a:path>
            </a:pathLst>
          </a:custGeom>
          <a:solidFill>
            <a:schemeClr val="bg1">
              <a:lumMod val="85000"/>
            </a:schemeClr>
          </a:solidFill>
        </p:spPr>
        <p:txBody>
          <a:bodyPr wrap="square" tIns="2520000" anchor="t" anchorCtr="1">
            <a:noAutofit/>
          </a:bodyPr>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5" name="Titel 4"/>
          <p:cNvSpPr>
            <a:spLocks noGrp="1"/>
          </p:cNvSpPr>
          <p:nvPr>
            <p:ph type="title" hasCustomPrompt="1"/>
          </p:nvPr>
        </p:nvSpPr>
        <p:spPr>
          <a:xfrm>
            <a:off x="0" y="5153776"/>
            <a:ext cx="12192000" cy="576000"/>
          </a:xfrm>
          <a:solidFill>
            <a:schemeClr val="accent2"/>
          </a:solidFill>
        </p:spPr>
        <p:txBody>
          <a:bodyPr lIns="630000" anchor="ctr" anchorCtr="0">
            <a:noAutofit/>
          </a:bodyPr>
          <a:lstStyle>
            <a:lvl1pPr algn="l">
              <a:defRPr sz="3200">
                <a:solidFill>
                  <a:schemeClr val="tx1"/>
                </a:solidFill>
              </a:defRPr>
            </a:lvl1pPr>
          </a:lstStyle>
          <a:p>
            <a:r>
              <a:rPr lang="nl-NL" dirty="0"/>
              <a:t>Klik om een naam in te voegen</a:t>
            </a:r>
          </a:p>
        </p:txBody>
      </p:sp>
      <p:sp>
        <p:nvSpPr>
          <p:cNvPr id="3" name="Tijdelijke aanduiding voor tekst 2"/>
          <p:cNvSpPr>
            <a:spLocks noGrp="1"/>
          </p:cNvSpPr>
          <p:nvPr>
            <p:ph type="body" sz="quarter" idx="10" hasCustomPrompt="1"/>
          </p:nvPr>
        </p:nvSpPr>
        <p:spPr>
          <a:xfrm>
            <a:off x="0" y="5825413"/>
            <a:ext cx="12192000" cy="396000"/>
          </a:xfrm>
          <a:solidFill>
            <a:schemeClr val="bg1"/>
          </a:solidFill>
        </p:spPr>
        <p:txBody>
          <a:bodyPr lIns="630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functie of project in te voegen</a:t>
            </a:r>
          </a:p>
        </p:txBody>
      </p:sp>
      <p:sp>
        <p:nvSpPr>
          <p:cNvPr id="12" name="Tijdelijke aanduiding voor dianummer 11">
            <a:extLst>
              <a:ext uri="{FF2B5EF4-FFF2-40B4-BE49-F238E27FC236}">
                <a16:creationId xmlns:a16="http://schemas.microsoft.com/office/drawing/2014/main" id="{49EE6DDE-E144-43EA-A883-E219AA865806}"/>
              </a:ext>
            </a:extLst>
          </p:cNvPr>
          <p:cNvSpPr>
            <a:spLocks noGrp="1"/>
          </p:cNvSpPr>
          <p:nvPr>
            <p:ph type="sldNum" sz="quarter" idx="12"/>
          </p:nvPr>
        </p:nvSpPr>
        <p:spPr/>
        <p:txBody>
          <a:bodyPr/>
          <a:lstStyle/>
          <a:p>
            <a:fld id="{6C93B359-CF0D-4389-949E-16A33FCBB3EC}" type="slidenum">
              <a:rPr lang="nl-NL" smtClean="0"/>
              <a:pPr/>
              <a:t>‹nr.›</a:t>
            </a:fld>
            <a:endParaRPr lang="nl-NL" dirty="0"/>
          </a:p>
        </p:txBody>
      </p:sp>
    </p:spTree>
    <p:extLst>
      <p:ext uri="{BB962C8B-B14F-4D97-AF65-F5344CB8AC3E}">
        <p14:creationId xmlns:p14="http://schemas.microsoft.com/office/powerpoint/2010/main" val="99240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p:bg>
      <p:bgPr>
        <a:solidFill>
          <a:schemeClr val="accent2"/>
        </a:solidFill>
        <a:effectLst/>
      </p:bgPr>
    </p:bg>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CE883B12-7812-4AB5-9452-637027F74772}"/>
              </a:ext>
            </a:extLst>
          </p:cNvPr>
          <p:cNvSpPr/>
          <p:nvPr userDrawn="1"/>
        </p:nvSpPr>
        <p:spPr>
          <a:xfrm>
            <a:off x="0" y="0"/>
            <a:ext cx="6096000" cy="6858000"/>
          </a:xfrm>
          <a:custGeom>
            <a:avLst/>
            <a:gdLst>
              <a:gd name="connsiteX0" fmla="*/ 0 w 6096000"/>
              <a:gd name="connsiteY0" fmla="*/ 0 h 6858000"/>
              <a:gd name="connsiteX1" fmla="*/ 5360191 w 6096000"/>
              <a:gd name="connsiteY1" fmla="*/ 0 h 6858000"/>
              <a:gd name="connsiteX2" fmla="*/ 5850001 w 6096000"/>
              <a:gd name="connsiteY2" fmla="*/ 0 h 6858000"/>
              <a:gd name="connsiteX3" fmla="*/ 5862635 w 6096000"/>
              <a:gd name="connsiteY3" fmla="*/ 0 h 6858000"/>
              <a:gd name="connsiteX4" fmla="*/ 5862635 w 6096000"/>
              <a:gd name="connsiteY4" fmla="*/ 709612 h 6858000"/>
              <a:gd name="connsiteX5" fmla="*/ 6096000 w 6096000"/>
              <a:gd name="connsiteY5" fmla="*/ 709612 h 6858000"/>
              <a:gd name="connsiteX6" fmla="*/ 6096000 w 6096000"/>
              <a:gd name="connsiteY6" fmla="*/ 975600 h 6858000"/>
              <a:gd name="connsiteX7" fmla="*/ 6096000 w 6096000"/>
              <a:gd name="connsiteY7" fmla="*/ 1102518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360191" y="0"/>
                </a:lnTo>
                <a:lnTo>
                  <a:pt x="5850001" y="0"/>
                </a:lnTo>
                <a:lnTo>
                  <a:pt x="5862635" y="0"/>
                </a:lnTo>
                <a:lnTo>
                  <a:pt x="5862635" y="709612"/>
                </a:lnTo>
                <a:lnTo>
                  <a:pt x="6096000" y="709612"/>
                </a:lnTo>
                <a:lnTo>
                  <a:pt x="6096000" y="975600"/>
                </a:lnTo>
                <a:lnTo>
                  <a:pt x="6096000" y="11025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1" name="Tijdelijke aanduiding voor afbeelding 3"/>
          <p:cNvSpPr>
            <a:spLocks noGrp="1" noChangeAspect="1"/>
          </p:cNvSpPr>
          <p:nvPr>
            <p:ph type="pic" sz="quarter" idx="19"/>
          </p:nvPr>
        </p:nvSpPr>
        <p:spPr>
          <a:xfrm>
            <a:off x="6559200"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59200"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59200"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tel 2">
            <a:extLst>
              <a:ext uri="{FF2B5EF4-FFF2-40B4-BE49-F238E27FC236}">
                <a16:creationId xmlns:a16="http://schemas.microsoft.com/office/drawing/2014/main" id="{D869C57F-4252-4209-A8BC-33FAC7ADB69A}"/>
              </a:ext>
            </a:extLst>
          </p:cNvPr>
          <p:cNvSpPr>
            <a:spLocks noGrp="1"/>
          </p:cNvSpPr>
          <p:nvPr>
            <p:ph type="title" hasCustomPrompt="1"/>
          </p:nvPr>
        </p:nvSpPr>
        <p:spPr>
          <a:xfrm>
            <a:off x="630000" y="3050453"/>
            <a:ext cx="4997688" cy="1069200"/>
          </a:xfrm>
        </p:spPr>
        <p:txBody>
          <a:bodyPr/>
          <a:lstStyle>
            <a:lvl1pPr>
              <a:defRPr>
                <a:solidFill>
                  <a:schemeClr val="tx1"/>
                </a:solidFill>
              </a:defRPr>
            </a:lvl1pPr>
          </a:lstStyle>
          <a:p>
            <a:r>
              <a:rPr lang="nl-NL" dirty="0"/>
              <a:t>Type een afsluitende zin</a:t>
            </a:r>
          </a:p>
        </p:txBody>
      </p:sp>
      <p:sp>
        <p:nvSpPr>
          <p:cNvPr id="11" name="Tijdelijke aanduiding voor dianummer 10">
            <a:extLst>
              <a:ext uri="{FF2B5EF4-FFF2-40B4-BE49-F238E27FC236}">
                <a16:creationId xmlns:a16="http://schemas.microsoft.com/office/drawing/2014/main" id="{A3A163FE-BA7A-4106-9910-A643D023C9F7}"/>
              </a:ext>
            </a:extLst>
          </p:cNvPr>
          <p:cNvSpPr>
            <a:spLocks noGrp="1"/>
          </p:cNvSpPr>
          <p:nvPr>
            <p:ph type="sldNum" sz="quarter" idx="22"/>
          </p:nvPr>
        </p:nvSpPr>
        <p:spPr/>
        <p:txBody>
          <a:bodyPr/>
          <a:lstStyle/>
          <a:p>
            <a:fld id="{6C93B359-CF0D-4389-949E-16A33FCBB3EC}" type="slidenum">
              <a:rPr lang="nl-NL" smtClean="0"/>
              <a:pPr/>
              <a:t>‹nr.›</a:t>
            </a:fld>
            <a:endParaRPr lang="nl-NL" dirty="0"/>
          </a:p>
        </p:txBody>
      </p:sp>
      <p:sp>
        <p:nvSpPr>
          <p:cNvPr id="25" name="Vertrouwelijkheidsniveau">
            <a:extLst>
              <a:ext uri="{FF2B5EF4-FFF2-40B4-BE49-F238E27FC236}">
                <a16:creationId xmlns:a16="http://schemas.microsoft.com/office/drawing/2014/main" id="{CAA5CBF2-B6F9-4237-8DE7-3D9FD8FFABB1}"/>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pic>
        <p:nvPicPr>
          <p:cNvPr id="24" name="Afbeelding 23">
            <a:extLst>
              <a:ext uri="{FF2B5EF4-FFF2-40B4-BE49-F238E27FC236}">
                <a16:creationId xmlns:a16="http://schemas.microsoft.com/office/drawing/2014/main" id="{6D7B6104-9A05-4402-8182-B4559988848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horizontaal">
    <p:bg>
      <p:bgPr>
        <a:solidFill>
          <a:schemeClr val="accent2"/>
        </a:solidFill>
        <a:effectLst/>
      </p:bgPr>
    </p:bg>
    <p:spTree>
      <p:nvGrpSpPr>
        <p:cNvPr id="1" name=""/>
        <p:cNvGrpSpPr/>
        <p:nvPr/>
      </p:nvGrpSpPr>
      <p:grpSpPr>
        <a:xfrm>
          <a:off x="0" y="0"/>
          <a:ext cx="0" cy="0"/>
          <a:chOff x="0" y="0"/>
          <a:chExt cx="0" cy="0"/>
        </a:xfrm>
      </p:grpSpPr>
      <p:sp>
        <p:nvSpPr>
          <p:cNvPr id="6" name="Rechthoek 5"/>
          <p:cNvSpPr/>
          <p:nvPr userDrawn="1"/>
        </p:nvSpPr>
        <p:spPr>
          <a:xfrm>
            <a:off x="0" y="3427413"/>
            <a:ext cx="12192000" cy="34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een titel in te voegen</a:t>
            </a:r>
          </a:p>
        </p:txBody>
      </p:sp>
      <p:sp>
        <p:nvSpPr>
          <p:cNvPr id="9" name="Ondertitel 2"/>
          <p:cNvSpPr>
            <a:spLocks noGrp="1"/>
          </p:cNvSpPr>
          <p:nvPr>
            <p:ph type="subTitle" idx="1" hasCustomPrompt="1"/>
          </p:nvPr>
        </p:nvSpPr>
        <p:spPr>
          <a:xfrm>
            <a:off x="635000" y="3749486"/>
            <a:ext cx="10925176" cy="1736913"/>
          </a:xfrm>
        </p:spPr>
        <p:txBody>
          <a:bodyPr lIns="0" tIns="0" rIns="0" bIns="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2" name="Tijdelijke aanduiding voor dianummer 21">
            <a:extLst>
              <a:ext uri="{FF2B5EF4-FFF2-40B4-BE49-F238E27FC236}">
                <a16:creationId xmlns:a16="http://schemas.microsoft.com/office/drawing/2014/main" id="{17E1F773-BF9C-4C35-ABBC-BFB53364B3A3}"/>
              </a:ext>
            </a:extLst>
          </p:cNvPr>
          <p:cNvSpPr>
            <a:spLocks noGrp="1"/>
          </p:cNvSpPr>
          <p:nvPr>
            <p:ph type="sldNum" sz="quarter" idx="11"/>
          </p:nvPr>
        </p:nvSpPr>
        <p:spPr/>
        <p:txBody>
          <a:bodyPr/>
          <a:lstStyle/>
          <a:p>
            <a:fld id="{6C93B359-CF0D-4389-949E-16A33FCBB3EC}" type="slidenum">
              <a:rPr lang="nl-NL" smtClean="0"/>
              <a:t>‹nr.›</a:t>
            </a:fld>
            <a:endParaRPr lang="nl-NL" dirty="0"/>
          </a:p>
        </p:txBody>
      </p:sp>
      <p:sp>
        <p:nvSpPr>
          <p:cNvPr id="23" name="Vertrouwelijkheidsniveau">
            <a:extLst>
              <a:ext uri="{FF2B5EF4-FFF2-40B4-BE49-F238E27FC236}">
                <a16:creationId xmlns:a16="http://schemas.microsoft.com/office/drawing/2014/main" id="{9083841F-8AA4-4AEC-93F7-5EDA66B599C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tekst 16">
            <a:extLst>
              <a:ext uri="{FF2B5EF4-FFF2-40B4-BE49-F238E27FC236}">
                <a16:creationId xmlns:a16="http://schemas.microsoft.com/office/drawing/2014/main" id="{631BC45E-EEEE-444C-8340-F4E4E532BFAC}"/>
              </a:ext>
            </a:extLst>
          </p:cNvPr>
          <p:cNvSpPr>
            <a:spLocks noGrp="1"/>
          </p:cNvSpPr>
          <p:nvPr>
            <p:ph type="body" sz="quarter" idx="21" hasCustomPrompt="1"/>
          </p:nvPr>
        </p:nvSpPr>
        <p:spPr>
          <a:xfrm>
            <a:off x="630001"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tekst 8">
            <a:extLst>
              <a:ext uri="{FF2B5EF4-FFF2-40B4-BE49-F238E27FC236}">
                <a16:creationId xmlns:a16="http://schemas.microsoft.com/office/drawing/2014/main" id="{24115787-E7BA-4E6B-ACDF-C586817C79B4}"/>
              </a:ext>
            </a:extLst>
          </p:cNvPr>
          <p:cNvSpPr>
            <a:spLocks noGrp="1"/>
          </p:cNvSpPr>
          <p:nvPr>
            <p:ph type="body" sz="quarter" idx="25" hasCustomPrompt="1"/>
          </p:nvPr>
        </p:nvSpPr>
        <p:spPr>
          <a:xfrm>
            <a:off x="630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0" name="Afbeelding 9">
            <a:extLst>
              <a:ext uri="{FF2B5EF4-FFF2-40B4-BE49-F238E27FC236}">
                <a16:creationId xmlns:a16="http://schemas.microsoft.com/office/drawing/2014/main" id="{08FD66A7-5A78-459B-9B7F-13F33318D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chemeClr val="accent2"/>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1" name="Afbeelding 10">
            <a:extLst>
              <a:ext uri="{FF2B5EF4-FFF2-40B4-BE49-F238E27FC236}">
                <a16:creationId xmlns:a16="http://schemas.microsoft.com/office/drawing/2014/main" id="{A0A6A365-BFF5-4B16-B1E9-D831984D5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10" name="Vertrouwelijkheidsniveau">
            <a:extLst>
              <a:ext uri="{FF2B5EF4-FFF2-40B4-BE49-F238E27FC236}">
                <a16:creationId xmlns:a16="http://schemas.microsoft.com/office/drawing/2014/main" id="{81E8D0CB-07CC-4FF4-B9A2-3BEAACD9AE9B}"/>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4AE61CC0-169D-4A88-BF15-A47DE22E868B}"/>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46971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7" name="Vertrouwelijkheidsniveau">
            <a:extLst>
              <a:ext uri="{FF2B5EF4-FFF2-40B4-BE49-F238E27FC236}">
                <a16:creationId xmlns:a16="http://schemas.microsoft.com/office/drawing/2014/main" id="{1B09E170-CA11-4EE2-B82E-0AD6B2F1CC8F}"/>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verticaal geel">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hasCustomPrompt="1"/>
          </p:nvPr>
        </p:nvSpPr>
        <p:spPr>
          <a:xfrm>
            <a:off x="6552000" y="2350799"/>
            <a:ext cx="5004000" cy="3963600"/>
          </a:xfrm>
        </p:spPr>
        <p:txBody>
          <a:bodyPr/>
          <a:lstStyle>
            <a:lvl1pPr marL="316800" indent="-316800">
              <a:buClr>
                <a:schemeClr val="tx1"/>
              </a:buClr>
              <a:buFont typeface="Arial" panose="020B0604020202020204" pitchFamily="34" charset="0"/>
              <a:buChar char="•"/>
              <a:defRPr>
                <a:solidFill>
                  <a:schemeClr val="tx1"/>
                </a:solidFill>
              </a:defRPr>
            </a:lvl1pPr>
            <a:lvl2pPr marL="630000" indent="-3168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ianummer 2">
            <a:extLst>
              <a:ext uri="{FF2B5EF4-FFF2-40B4-BE49-F238E27FC236}">
                <a16:creationId xmlns:a16="http://schemas.microsoft.com/office/drawing/2014/main" id="{A7984020-B91C-4CFF-88ED-501B2109C660}"/>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0" name="Tijdelijke aanduiding voor afbeelding 9">
            <a:extLst>
              <a:ext uri="{FF2B5EF4-FFF2-40B4-BE49-F238E27FC236}">
                <a16:creationId xmlns:a16="http://schemas.microsoft.com/office/drawing/2014/main" id="{F17C0AA7-9F88-4479-B7CF-C1BB31AB870A}"/>
              </a:ext>
            </a:extLst>
          </p:cNvPr>
          <p:cNvSpPr>
            <a:spLocks noGrp="1"/>
          </p:cNvSpPr>
          <p:nvPr>
            <p:ph type="pic" sz="quarter" idx="29"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4" name="Titel 3">
            <a:extLst>
              <a:ext uri="{FF2B5EF4-FFF2-40B4-BE49-F238E27FC236}">
                <a16:creationId xmlns:a16="http://schemas.microsoft.com/office/drawing/2014/main" id="{4C1E2EA9-BE63-4625-B099-2271F692DE60}"/>
              </a:ext>
            </a:extLst>
          </p:cNvPr>
          <p:cNvSpPr>
            <a:spLocks noGrp="1"/>
          </p:cNvSpPr>
          <p:nvPr>
            <p:ph type="title" hasCustomPrompt="1"/>
          </p:nvPr>
        </p:nvSpPr>
        <p:spPr>
          <a:xfrm>
            <a:off x="6552000" y="1281950"/>
            <a:ext cx="5004000" cy="1069200"/>
          </a:xfrm>
        </p:spPr>
        <p:txBody>
          <a:bodyPr/>
          <a:lstStyle>
            <a:lvl1pPr>
              <a:defRPr>
                <a:solidFill>
                  <a:schemeClr val="tx1"/>
                </a:solidFill>
              </a:defRPr>
            </a:lvl1pPr>
          </a:lstStyle>
          <a:p>
            <a:r>
              <a:rPr lang="nl-NL" dirty="0"/>
              <a:t>Klik om een titel in te voegen</a:t>
            </a:r>
          </a:p>
        </p:txBody>
      </p:sp>
      <p:sp>
        <p:nvSpPr>
          <p:cNvPr id="7" name="Vertrouwelijkheidsniveau">
            <a:extLst>
              <a:ext uri="{FF2B5EF4-FFF2-40B4-BE49-F238E27FC236}">
                <a16:creationId xmlns:a16="http://schemas.microsoft.com/office/drawing/2014/main" id="{6C2A6650-CEC0-489B-BFC0-04E78F01962C}"/>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15369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0000" y="1052514"/>
            <a:ext cx="10923588" cy="4024800"/>
          </a:xfrm>
        </p:spPr>
        <p:txBody>
          <a:bodyPr anchor="b" anchorCtr="0">
            <a:normAutofit/>
          </a:bodyPr>
          <a:lstStyle>
            <a:lvl1pPr algn="l">
              <a:defRPr sz="8000" b="0">
                <a:solidFill>
                  <a:schemeClr val="bg1"/>
                </a:solidFill>
              </a:defRPr>
            </a:lvl1pPr>
          </a:lstStyle>
          <a:p>
            <a:r>
              <a:rPr lang="nl-NL" dirty="0"/>
              <a:t>Klik om een titel in te voegen</a:t>
            </a:r>
          </a:p>
        </p:txBody>
      </p:sp>
      <p:sp>
        <p:nvSpPr>
          <p:cNvPr id="4" name="Ondertitel 2"/>
          <p:cNvSpPr>
            <a:spLocks noGrp="1"/>
          </p:cNvSpPr>
          <p:nvPr>
            <p:ph type="subTitle" idx="1" hasCustomPrompt="1"/>
          </p:nvPr>
        </p:nvSpPr>
        <p:spPr>
          <a:xfrm>
            <a:off x="630000" y="5298141"/>
            <a:ext cx="10923588" cy="923272"/>
          </a:xfrm>
        </p:spPr>
        <p:txBody>
          <a:bodyPr lIns="0" tIns="0" rIns="0">
            <a:norm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6"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10"/>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bg1"/>
                </a:solidFill>
              </a:defRPr>
            </a:lvl1pPr>
          </a:lstStyle>
          <a:p>
            <a:pPr lvl="0"/>
            <a:r>
              <a:rPr lang="nl-NL" dirty="0"/>
              <a:t>[vertrouwelijkheidsniveau]</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ijdelijke aanduiding voor tekst 3"/>
          <p:cNvSpPr>
            <a:spLocks noGrp="1"/>
          </p:cNvSpPr>
          <p:nvPr>
            <p:ph type="body" sz="quarter" idx="10" hasCustomPrompt="1"/>
          </p:nvPr>
        </p:nvSpPr>
        <p:spPr>
          <a:xfrm>
            <a:off x="6552000" y="1052513"/>
            <a:ext cx="5004000" cy="5168900"/>
          </a:xfrm>
        </p:spPr>
        <p:txBody>
          <a:bodyPr anchor="ctr" anchorCtr="0"/>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AF508C5A-8D78-4219-976E-46DFA0C4F862}"/>
              </a:ext>
            </a:extLst>
          </p:cNvPr>
          <p:cNvSpPr>
            <a:spLocks noGrp="1"/>
          </p:cNvSpPr>
          <p:nvPr>
            <p:ph type="title" hasCustomPrompt="1"/>
          </p:nvPr>
        </p:nvSpPr>
        <p:spPr>
          <a:xfrm>
            <a:off x="630000" y="3039154"/>
            <a:ext cx="5003800" cy="1069200"/>
          </a:xfrm>
        </p:spPr>
        <p:txBody>
          <a:bodyPr/>
          <a:lstStyle>
            <a:lvl1pPr>
              <a:defRPr>
                <a:solidFill>
                  <a:schemeClr val="tx1"/>
                </a:solidFill>
              </a:defRPr>
            </a:lvl1pPr>
          </a:lstStyle>
          <a:p>
            <a:r>
              <a:rPr lang="nl-NL" dirty="0"/>
              <a:t>Klik om een titel in te voegen</a:t>
            </a:r>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16" name="Vertrouwelijkheidsniveau">
            <a:extLst>
              <a:ext uri="{FF2B5EF4-FFF2-40B4-BE49-F238E27FC236}">
                <a16:creationId xmlns:a16="http://schemas.microsoft.com/office/drawing/2014/main" id="{42A8670A-3771-498C-BCA7-1CEC86864E8D}"/>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23063622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7" name="Vertrouwelijkheidsniveau">
            <a:extLst>
              <a:ext uri="{FF2B5EF4-FFF2-40B4-BE49-F238E27FC236}">
                <a16:creationId xmlns:a16="http://schemas.microsoft.com/office/drawing/2014/main" id="{4BAFB278-E939-4041-A70B-47CB8943C72B}"/>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065690"/>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26" r:id="rId1"/>
    <p:sldLayoutId id="2147483666" r:id="rId2"/>
    <p:sldLayoutId id="2147483725" r:id="rId3"/>
    <p:sldLayoutId id="2147483731" r:id="rId4"/>
    <p:sldLayoutId id="2147483652" r:id="rId5"/>
    <p:sldLayoutId id="2147483728" r:id="rId6"/>
    <p:sldLayoutId id="2147483689" r:id="rId7"/>
    <p:sldLayoutId id="2147483730" r:id="rId8"/>
    <p:sldLayoutId id="2147483729" r:id="rId9"/>
    <p:sldLayoutId id="2147483716" r:id="rId10"/>
    <p:sldLayoutId id="2147483667" r:id="rId11"/>
    <p:sldLayoutId id="2147483722" r:id="rId12"/>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ndertitel 22"/>
          <p:cNvSpPr>
            <a:spLocks noGrp="1"/>
          </p:cNvSpPr>
          <p:nvPr>
            <p:ph type="subTitle" idx="1"/>
          </p:nvPr>
        </p:nvSpPr>
        <p:spPr/>
        <p:txBody>
          <a:bodyPr/>
          <a:lstStyle/>
          <a:p>
            <a:r>
              <a:rPr lang="nl-NL" dirty="0"/>
              <a:t>SWUNG</a:t>
            </a:r>
          </a:p>
        </p:txBody>
      </p:sp>
      <p:sp>
        <p:nvSpPr>
          <p:cNvPr id="24" name="Tijdelijke aanduiding voor tekst 23"/>
          <p:cNvSpPr>
            <a:spLocks noGrp="1"/>
          </p:cNvSpPr>
          <p:nvPr>
            <p:ph type="body" sz="quarter" idx="21"/>
          </p:nvPr>
        </p:nvSpPr>
        <p:spPr/>
        <p:txBody>
          <a:bodyPr/>
          <a:lstStyle/>
          <a:p>
            <a:r>
              <a:rPr lang="nl-NL" dirty="0"/>
              <a:t>Thijs Ruiter</a:t>
            </a:r>
          </a:p>
        </p:txBody>
      </p:sp>
      <p:sp>
        <p:nvSpPr>
          <p:cNvPr id="22" name="Titel 21"/>
          <p:cNvSpPr>
            <a:spLocks noGrp="1"/>
          </p:cNvSpPr>
          <p:nvPr>
            <p:ph type="ctrTitle"/>
          </p:nvPr>
        </p:nvSpPr>
        <p:spPr/>
        <p:txBody>
          <a:bodyPr>
            <a:normAutofit/>
          </a:bodyPr>
          <a:lstStyle/>
          <a:p>
            <a:r>
              <a:rPr lang="nl-NL" dirty="0"/>
              <a:t>Monitoring geluid</a:t>
            </a:r>
          </a:p>
        </p:txBody>
      </p:sp>
      <p:sp>
        <p:nvSpPr>
          <p:cNvPr id="25" name="Tijdelijke aanduiding voor tekst 24"/>
          <p:cNvSpPr>
            <a:spLocks noGrp="1"/>
          </p:cNvSpPr>
          <p:nvPr>
            <p:ph type="body" sz="quarter" idx="25"/>
          </p:nvPr>
        </p:nvSpPr>
        <p:spPr/>
        <p:txBody>
          <a:bodyPr/>
          <a:lstStyle/>
          <a:p>
            <a:r>
              <a:rPr lang="nl-NL" dirty="0"/>
              <a:t>17-10-2024</a:t>
            </a:r>
          </a:p>
        </p:txBody>
      </p:sp>
      <p:sp>
        <p:nvSpPr>
          <p:cNvPr id="26" name="Tijdelijke aanduiding voor tekst 25"/>
          <p:cNvSpPr>
            <a:spLocks noGrp="1"/>
          </p:cNvSpPr>
          <p:nvPr>
            <p:ph type="body" sz="quarter" idx="26"/>
          </p:nvPr>
        </p:nvSpPr>
        <p:spPr/>
        <p:txBody>
          <a:bodyPr/>
          <a:lstStyle/>
          <a:p>
            <a:endParaRPr lang="nl-NL"/>
          </a:p>
        </p:txBody>
      </p:sp>
      <p:sp>
        <p:nvSpPr>
          <p:cNvPr id="4" name="Tijdelijke aanduiding voor dianummer 3"/>
          <p:cNvSpPr>
            <a:spLocks noGrp="1"/>
          </p:cNvSpPr>
          <p:nvPr>
            <p:ph type="sldNum" sz="quarter" idx="27"/>
          </p:nvPr>
        </p:nvSpPr>
        <p:spPr/>
        <p:txBody>
          <a:bodyPr/>
          <a:lstStyle/>
          <a:p>
            <a:fld id="{6C93B359-CF0D-4389-949E-16A33FCBB3EC}" type="slidenum">
              <a:rPr lang="nl-NL" smtClean="0"/>
              <a:t>1</a:t>
            </a:fld>
            <a:endParaRPr lang="nl-NL" dirty="0"/>
          </a:p>
        </p:txBody>
      </p:sp>
    </p:spTree>
    <p:extLst>
      <p:ext uri="{BB962C8B-B14F-4D97-AF65-F5344CB8AC3E}">
        <p14:creationId xmlns:p14="http://schemas.microsoft.com/office/powerpoint/2010/main" val="180227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quarter" idx="13"/>
          </p:nvPr>
        </p:nvPicPr>
        <p:blipFill>
          <a:blip r:embed="rId3"/>
          <a:stretch>
            <a:fillRect/>
          </a:stretch>
        </p:blipFill>
        <p:spPr>
          <a:xfrm>
            <a:off x="5413006" y="4075438"/>
            <a:ext cx="1367187" cy="1398109"/>
          </a:xfrm>
          <a:prstGeom prst="rect">
            <a:avLst/>
          </a:prstGeom>
        </p:spPr>
      </p:pic>
      <p:sp>
        <p:nvSpPr>
          <p:cNvPr id="3" name="Tijdelijke aanduiding voor dianummer 2"/>
          <p:cNvSpPr>
            <a:spLocks noGrp="1"/>
          </p:cNvSpPr>
          <p:nvPr>
            <p:ph type="sldNum" sz="quarter" idx="14"/>
          </p:nvPr>
        </p:nvSpPr>
        <p:spPr/>
        <p:txBody>
          <a:bodyPr/>
          <a:lstStyle/>
          <a:p>
            <a:fld id="{6C93B359-CF0D-4389-949E-16A33FCBB3EC}" type="slidenum">
              <a:rPr lang="nl-NL" smtClean="0"/>
              <a:t>10</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p:txBody>
          <a:bodyPr/>
          <a:lstStyle/>
          <a:p>
            <a:r>
              <a:rPr lang="nl-NL" dirty="0"/>
              <a:t>Monitoring - Wegkenmerken</a:t>
            </a:r>
          </a:p>
        </p:txBody>
      </p:sp>
      <p:pic>
        <p:nvPicPr>
          <p:cNvPr id="9" name="Afbeelding 8"/>
          <p:cNvPicPr>
            <a:picLocks noChangeAspect="1"/>
          </p:cNvPicPr>
          <p:nvPr/>
        </p:nvPicPr>
        <p:blipFill>
          <a:blip r:embed="rId4"/>
          <a:stretch>
            <a:fillRect/>
          </a:stretch>
        </p:blipFill>
        <p:spPr>
          <a:xfrm>
            <a:off x="2602970" y="3094042"/>
            <a:ext cx="953030" cy="953030"/>
          </a:xfrm>
          <a:prstGeom prst="rect">
            <a:avLst/>
          </a:prstGeom>
        </p:spPr>
      </p:pic>
      <p:sp>
        <p:nvSpPr>
          <p:cNvPr id="10" name="Rechthoek 9"/>
          <p:cNvSpPr/>
          <p:nvPr/>
        </p:nvSpPr>
        <p:spPr>
          <a:xfrm>
            <a:off x="565885" y="3385890"/>
            <a:ext cx="1512081" cy="369332"/>
          </a:xfrm>
          <a:prstGeom prst="rect">
            <a:avLst/>
          </a:prstGeom>
        </p:spPr>
        <p:txBody>
          <a:bodyPr wrap="none">
            <a:spAutoFit/>
          </a:bodyPr>
          <a:lstStyle/>
          <a:p>
            <a:pPr algn="ctr"/>
            <a:r>
              <a:rPr lang="nl-NL" dirty="0"/>
              <a:t>Kenmerk_1</a:t>
            </a:r>
          </a:p>
        </p:txBody>
      </p:sp>
      <p:pic>
        <p:nvPicPr>
          <p:cNvPr id="11" name="Afbeelding 10"/>
          <p:cNvPicPr>
            <a:picLocks noChangeAspect="1"/>
          </p:cNvPicPr>
          <p:nvPr/>
        </p:nvPicPr>
        <p:blipFill>
          <a:blip r:embed="rId4"/>
          <a:stretch>
            <a:fillRect/>
          </a:stretch>
        </p:blipFill>
        <p:spPr>
          <a:xfrm>
            <a:off x="2578245" y="4006797"/>
            <a:ext cx="953030" cy="953030"/>
          </a:xfrm>
          <a:prstGeom prst="rect">
            <a:avLst/>
          </a:prstGeom>
        </p:spPr>
      </p:pic>
      <p:sp>
        <p:nvSpPr>
          <p:cNvPr id="12" name="Rechthoek 11"/>
          <p:cNvSpPr/>
          <p:nvPr/>
        </p:nvSpPr>
        <p:spPr>
          <a:xfrm>
            <a:off x="541159" y="4298645"/>
            <a:ext cx="1512081" cy="369332"/>
          </a:xfrm>
          <a:prstGeom prst="rect">
            <a:avLst/>
          </a:prstGeom>
        </p:spPr>
        <p:txBody>
          <a:bodyPr wrap="none">
            <a:spAutoFit/>
          </a:bodyPr>
          <a:lstStyle/>
          <a:p>
            <a:pPr algn="ctr"/>
            <a:r>
              <a:rPr lang="nl-NL" dirty="0"/>
              <a:t>Kenmerk_2</a:t>
            </a:r>
          </a:p>
        </p:txBody>
      </p:sp>
      <p:pic>
        <p:nvPicPr>
          <p:cNvPr id="13" name="Afbeelding 12"/>
          <p:cNvPicPr>
            <a:picLocks noChangeAspect="1"/>
          </p:cNvPicPr>
          <p:nvPr/>
        </p:nvPicPr>
        <p:blipFill>
          <a:blip r:embed="rId4"/>
          <a:stretch>
            <a:fillRect/>
          </a:stretch>
        </p:blipFill>
        <p:spPr>
          <a:xfrm>
            <a:off x="2578245" y="4903687"/>
            <a:ext cx="953030" cy="953030"/>
          </a:xfrm>
          <a:prstGeom prst="rect">
            <a:avLst/>
          </a:prstGeom>
        </p:spPr>
      </p:pic>
      <p:sp>
        <p:nvSpPr>
          <p:cNvPr id="14" name="Rechthoek 13"/>
          <p:cNvSpPr/>
          <p:nvPr/>
        </p:nvSpPr>
        <p:spPr>
          <a:xfrm>
            <a:off x="541159" y="5195535"/>
            <a:ext cx="1512081" cy="369332"/>
          </a:xfrm>
          <a:prstGeom prst="rect">
            <a:avLst/>
          </a:prstGeom>
        </p:spPr>
        <p:txBody>
          <a:bodyPr wrap="none">
            <a:spAutoFit/>
          </a:bodyPr>
          <a:lstStyle/>
          <a:p>
            <a:pPr algn="ctr"/>
            <a:r>
              <a:rPr lang="nl-NL" dirty="0"/>
              <a:t>Kenmerk_3</a:t>
            </a:r>
          </a:p>
        </p:txBody>
      </p:sp>
      <p:pic>
        <p:nvPicPr>
          <p:cNvPr id="15" name="Afbeelding 14"/>
          <p:cNvPicPr>
            <a:picLocks noChangeAspect="1"/>
          </p:cNvPicPr>
          <p:nvPr/>
        </p:nvPicPr>
        <p:blipFill>
          <a:blip r:embed="rId4"/>
          <a:stretch>
            <a:fillRect/>
          </a:stretch>
        </p:blipFill>
        <p:spPr>
          <a:xfrm>
            <a:off x="2578245" y="5809807"/>
            <a:ext cx="953030" cy="953030"/>
          </a:xfrm>
          <a:prstGeom prst="rect">
            <a:avLst/>
          </a:prstGeom>
        </p:spPr>
      </p:pic>
      <p:sp>
        <p:nvSpPr>
          <p:cNvPr id="16" name="Rechthoek 15"/>
          <p:cNvSpPr/>
          <p:nvPr/>
        </p:nvSpPr>
        <p:spPr>
          <a:xfrm>
            <a:off x="541962" y="6101655"/>
            <a:ext cx="1510477" cy="369332"/>
          </a:xfrm>
          <a:prstGeom prst="rect">
            <a:avLst/>
          </a:prstGeom>
        </p:spPr>
        <p:txBody>
          <a:bodyPr wrap="none">
            <a:spAutoFit/>
          </a:bodyPr>
          <a:lstStyle/>
          <a:p>
            <a:pPr algn="ctr"/>
            <a:r>
              <a:rPr lang="nl-NL" dirty="0" err="1"/>
              <a:t>Kenmerk_n</a:t>
            </a:r>
            <a:endParaRPr lang="nl-NL" dirty="0"/>
          </a:p>
        </p:txBody>
      </p:sp>
      <p:cxnSp>
        <p:nvCxnSpPr>
          <p:cNvPr id="18" name="Rechte verbindingslijn met pijl 17"/>
          <p:cNvCxnSpPr>
            <a:stCxn id="9" idx="3"/>
            <a:endCxn id="6" idx="1"/>
          </p:cNvCxnSpPr>
          <p:nvPr/>
        </p:nvCxnSpPr>
        <p:spPr>
          <a:xfrm>
            <a:off x="3556000" y="3570557"/>
            <a:ext cx="1857006" cy="12039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1" idx="3"/>
            <a:endCxn id="6" idx="1"/>
          </p:cNvCxnSpPr>
          <p:nvPr/>
        </p:nvCxnSpPr>
        <p:spPr>
          <a:xfrm>
            <a:off x="3531275" y="4483312"/>
            <a:ext cx="1881731" cy="2911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a:endCxn id="6" idx="1"/>
          </p:cNvCxnSpPr>
          <p:nvPr/>
        </p:nvCxnSpPr>
        <p:spPr>
          <a:xfrm flipV="1">
            <a:off x="3599007" y="4774493"/>
            <a:ext cx="1813999" cy="6133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15" idx="3"/>
            <a:endCxn id="6" idx="1"/>
          </p:cNvCxnSpPr>
          <p:nvPr/>
        </p:nvCxnSpPr>
        <p:spPr>
          <a:xfrm flipV="1">
            <a:off x="3531275" y="4774493"/>
            <a:ext cx="1881731" cy="15118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Afbeelding 27" descr="File:Gnome-laptop.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6944" y="2706042"/>
            <a:ext cx="1684867" cy="1684867"/>
          </a:xfrm>
          <a:prstGeom prst="rect">
            <a:avLst/>
          </a:prstGeom>
        </p:spPr>
      </p:pic>
      <p:sp>
        <p:nvSpPr>
          <p:cNvPr id="29" name="Rechthoek 28"/>
          <p:cNvSpPr/>
          <p:nvPr/>
        </p:nvSpPr>
        <p:spPr>
          <a:xfrm>
            <a:off x="9542764" y="4233213"/>
            <a:ext cx="1323760" cy="369332"/>
          </a:xfrm>
          <a:prstGeom prst="rect">
            <a:avLst/>
          </a:prstGeom>
        </p:spPr>
        <p:txBody>
          <a:bodyPr wrap="none">
            <a:spAutoFit/>
          </a:bodyPr>
          <a:lstStyle/>
          <a:p>
            <a:pPr algn="ctr"/>
            <a:r>
              <a:rPr lang="nl-NL" dirty="0"/>
              <a:t>Gebruiker</a:t>
            </a:r>
          </a:p>
        </p:txBody>
      </p:sp>
      <p:pic>
        <p:nvPicPr>
          <p:cNvPr id="30" name="Afbeelding 29" descr="Database Symbol Vector Clipart image - Free stock photo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850" y="1856038"/>
            <a:ext cx="1218300" cy="1344949"/>
          </a:xfrm>
          <a:prstGeom prst="rect">
            <a:avLst/>
          </a:prstGeom>
        </p:spPr>
      </p:pic>
      <p:sp>
        <p:nvSpPr>
          <p:cNvPr id="31" name="Rechthoek 30"/>
          <p:cNvSpPr/>
          <p:nvPr/>
        </p:nvSpPr>
        <p:spPr>
          <a:xfrm>
            <a:off x="5723943" y="2444356"/>
            <a:ext cx="744114" cy="369332"/>
          </a:xfrm>
          <a:prstGeom prst="rect">
            <a:avLst/>
          </a:prstGeom>
        </p:spPr>
        <p:txBody>
          <a:bodyPr wrap="none">
            <a:spAutoFit/>
          </a:bodyPr>
          <a:lstStyle/>
          <a:p>
            <a:pPr algn="ctr"/>
            <a:r>
              <a:rPr lang="nl-NL" dirty="0">
                <a:solidFill>
                  <a:schemeClr val="bg1"/>
                </a:solidFill>
              </a:rPr>
              <a:t>NWB</a:t>
            </a:r>
          </a:p>
        </p:txBody>
      </p:sp>
      <p:cxnSp>
        <p:nvCxnSpPr>
          <p:cNvPr id="43" name="Rechte verbindingslijn met pijl 42"/>
          <p:cNvCxnSpPr>
            <a:cxnSpLocks/>
            <a:endCxn id="28" idx="1"/>
          </p:cNvCxnSpPr>
          <p:nvPr/>
        </p:nvCxnSpPr>
        <p:spPr>
          <a:xfrm>
            <a:off x="8066373" y="3548476"/>
            <a:ext cx="13105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Gebogen verbindingslijn 46"/>
          <p:cNvCxnSpPr>
            <a:cxnSpLocks/>
          </p:cNvCxnSpPr>
          <p:nvPr/>
        </p:nvCxnSpPr>
        <p:spPr>
          <a:xfrm>
            <a:off x="6678255" y="2528513"/>
            <a:ext cx="1379650" cy="1518559"/>
          </a:xfrm>
          <a:prstGeom prst="bentConnector2">
            <a:avLst/>
          </a:prstGeom>
          <a:ln w="38100"/>
        </p:spPr>
        <p:style>
          <a:lnRef idx="1">
            <a:schemeClr val="accent1"/>
          </a:lnRef>
          <a:fillRef idx="0">
            <a:schemeClr val="accent1"/>
          </a:fillRef>
          <a:effectRef idx="0">
            <a:schemeClr val="accent1"/>
          </a:effectRef>
          <a:fontRef idx="minor">
            <a:schemeClr val="tx1"/>
          </a:fontRef>
        </p:style>
      </p:cxnSp>
      <p:cxnSp>
        <p:nvCxnSpPr>
          <p:cNvPr id="49" name="Gebogen verbindingslijn 48"/>
          <p:cNvCxnSpPr>
            <a:cxnSpLocks/>
          </p:cNvCxnSpPr>
          <p:nvPr/>
        </p:nvCxnSpPr>
        <p:spPr>
          <a:xfrm flipV="1">
            <a:off x="6630707" y="3332300"/>
            <a:ext cx="1428961" cy="1503016"/>
          </a:xfrm>
          <a:prstGeom prst="bentConnector2">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52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D08023-6E22-97B4-5386-A9AD0B6E1B18}"/>
              </a:ext>
            </a:extLst>
          </p:cNvPr>
          <p:cNvSpPr>
            <a:spLocks noGrp="1"/>
          </p:cNvSpPr>
          <p:nvPr>
            <p:ph sz="half" idx="1"/>
          </p:nvPr>
        </p:nvSpPr>
        <p:spPr>
          <a:xfrm>
            <a:off x="630000" y="2350800"/>
            <a:ext cx="10929600" cy="3963600"/>
          </a:xfrm>
        </p:spPr>
        <p:txBody>
          <a:bodyPr/>
          <a:lstStyle/>
          <a:p>
            <a:r>
              <a:rPr lang="nl-NL" dirty="0"/>
              <a:t>3D NWB – Toekomst</a:t>
            </a:r>
          </a:p>
          <a:p>
            <a:pPr lvl="1"/>
            <a:r>
              <a:rPr lang="pl-PL" dirty="0"/>
              <a:t>NWB_2030</a:t>
            </a:r>
            <a:endParaRPr lang="nl-NL" dirty="0"/>
          </a:p>
          <a:p>
            <a:pPr lvl="1"/>
            <a:r>
              <a:rPr lang="pl-PL" dirty="0"/>
              <a:t>NWB_2040 </a:t>
            </a:r>
            <a:endParaRPr lang="nl-NL" dirty="0"/>
          </a:p>
          <a:p>
            <a:pPr lvl="1"/>
            <a:r>
              <a:rPr lang="pl-PL" dirty="0"/>
              <a:t>NWB_2050</a:t>
            </a:r>
            <a:r>
              <a:rPr lang="nl-NL" dirty="0"/>
              <a:t>*</a:t>
            </a:r>
            <a:endParaRPr lang="pl-PL" dirty="0"/>
          </a:p>
          <a:p>
            <a:r>
              <a:rPr lang="nl-NL" dirty="0"/>
              <a:t>Kenmerken tabellen – Toekomst</a:t>
            </a:r>
          </a:p>
          <a:p>
            <a:endParaRPr lang="nl-NL" dirty="0"/>
          </a:p>
          <a:p>
            <a:pPr lvl="1"/>
            <a:endParaRPr lang="nl-NL" dirty="0"/>
          </a:p>
        </p:txBody>
      </p:sp>
      <p:sp>
        <p:nvSpPr>
          <p:cNvPr id="4" name="Tijdelijke aanduiding voor dianummer 3">
            <a:extLst>
              <a:ext uri="{FF2B5EF4-FFF2-40B4-BE49-F238E27FC236}">
                <a16:creationId xmlns:a16="http://schemas.microsoft.com/office/drawing/2014/main" id="{60AEEED4-8559-63A0-9E22-2AB363D3F71F}"/>
              </a:ext>
            </a:extLst>
          </p:cNvPr>
          <p:cNvSpPr>
            <a:spLocks noGrp="1"/>
          </p:cNvSpPr>
          <p:nvPr>
            <p:ph type="sldNum" sz="quarter" idx="10"/>
          </p:nvPr>
        </p:nvSpPr>
        <p:spPr/>
        <p:txBody>
          <a:bodyPr/>
          <a:lstStyle/>
          <a:p>
            <a:fld id="{6C93B359-CF0D-4389-949E-16A33FCBB3EC}" type="slidenum">
              <a:rPr lang="nl-NL" smtClean="0"/>
              <a:t>11</a:t>
            </a:fld>
            <a:endParaRPr lang="nl-NL" dirty="0"/>
          </a:p>
        </p:txBody>
      </p:sp>
      <p:sp>
        <p:nvSpPr>
          <p:cNvPr id="5" name="Tijdelijke aanduiding voor tekst 4">
            <a:extLst>
              <a:ext uri="{FF2B5EF4-FFF2-40B4-BE49-F238E27FC236}">
                <a16:creationId xmlns:a16="http://schemas.microsoft.com/office/drawing/2014/main" id="{3F6FC285-0B07-7C25-41D4-9497E4A7AD59}"/>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1CE66DA5-1CF6-6BE3-87EA-E111A9B4C27D}"/>
              </a:ext>
            </a:extLst>
          </p:cNvPr>
          <p:cNvSpPr>
            <a:spLocks noGrp="1"/>
          </p:cNvSpPr>
          <p:nvPr>
            <p:ph type="title"/>
          </p:nvPr>
        </p:nvSpPr>
        <p:spPr/>
        <p:txBody>
          <a:bodyPr/>
          <a:lstStyle/>
          <a:p>
            <a:r>
              <a:rPr lang="nl-NL" dirty="0"/>
              <a:t>Monitoring - Toekomst</a:t>
            </a:r>
          </a:p>
        </p:txBody>
      </p:sp>
    </p:spTree>
    <p:extLst>
      <p:ext uri="{BB962C8B-B14F-4D97-AF65-F5344CB8AC3E}">
        <p14:creationId xmlns:p14="http://schemas.microsoft.com/office/powerpoint/2010/main" val="12599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D08023-6E22-97B4-5386-A9AD0B6E1B18}"/>
              </a:ext>
            </a:extLst>
          </p:cNvPr>
          <p:cNvSpPr>
            <a:spLocks noGrp="1"/>
          </p:cNvSpPr>
          <p:nvPr>
            <p:ph sz="half" idx="1"/>
          </p:nvPr>
        </p:nvSpPr>
        <p:spPr>
          <a:xfrm>
            <a:off x="630000" y="2350800"/>
            <a:ext cx="10929600" cy="3963600"/>
          </a:xfrm>
        </p:spPr>
        <p:txBody>
          <a:bodyPr/>
          <a:lstStyle/>
          <a:p>
            <a:r>
              <a:rPr lang="nl-NL" dirty="0"/>
              <a:t>3D NWB – Toekomst</a:t>
            </a:r>
          </a:p>
          <a:p>
            <a:pPr lvl="1"/>
            <a:r>
              <a:rPr lang="pl-PL" dirty="0"/>
              <a:t>NWB_2030</a:t>
            </a:r>
            <a:endParaRPr lang="nl-NL" dirty="0"/>
          </a:p>
          <a:p>
            <a:pPr lvl="1"/>
            <a:r>
              <a:rPr lang="pl-PL" dirty="0"/>
              <a:t>NWB_2040 </a:t>
            </a:r>
            <a:endParaRPr lang="nl-NL" dirty="0"/>
          </a:p>
          <a:p>
            <a:pPr lvl="1"/>
            <a:r>
              <a:rPr lang="pl-PL" dirty="0"/>
              <a:t>NWB_2050</a:t>
            </a:r>
            <a:r>
              <a:rPr lang="nl-NL" dirty="0"/>
              <a:t>*</a:t>
            </a:r>
            <a:endParaRPr lang="pl-PL" dirty="0"/>
          </a:p>
          <a:p>
            <a:pPr lvl="1"/>
            <a:endParaRPr lang="nl-NL" dirty="0"/>
          </a:p>
          <a:p>
            <a:pPr lvl="1"/>
            <a:endParaRPr lang="nl-NL" dirty="0"/>
          </a:p>
        </p:txBody>
      </p:sp>
      <p:sp>
        <p:nvSpPr>
          <p:cNvPr id="4" name="Tijdelijke aanduiding voor dianummer 3">
            <a:extLst>
              <a:ext uri="{FF2B5EF4-FFF2-40B4-BE49-F238E27FC236}">
                <a16:creationId xmlns:a16="http://schemas.microsoft.com/office/drawing/2014/main" id="{60AEEED4-8559-63A0-9E22-2AB363D3F71F}"/>
              </a:ext>
            </a:extLst>
          </p:cNvPr>
          <p:cNvSpPr>
            <a:spLocks noGrp="1"/>
          </p:cNvSpPr>
          <p:nvPr>
            <p:ph type="sldNum" sz="quarter" idx="10"/>
          </p:nvPr>
        </p:nvSpPr>
        <p:spPr/>
        <p:txBody>
          <a:bodyPr/>
          <a:lstStyle/>
          <a:p>
            <a:fld id="{6C93B359-CF0D-4389-949E-16A33FCBB3EC}" type="slidenum">
              <a:rPr lang="nl-NL" smtClean="0"/>
              <a:t>12</a:t>
            </a:fld>
            <a:endParaRPr lang="nl-NL" dirty="0"/>
          </a:p>
        </p:txBody>
      </p:sp>
      <p:sp>
        <p:nvSpPr>
          <p:cNvPr id="5" name="Tijdelijke aanduiding voor tekst 4">
            <a:extLst>
              <a:ext uri="{FF2B5EF4-FFF2-40B4-BE49-F238E27FC236}">
                <a16:creationId xmlns:a16="http://schemas.microsoft.com/office/drawing/2014/main" id="{3F6FC285-0B07-7C25-41D4-9497E4A7AD59}"/>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1CE66DA5-1CF6-6BE3-87EA-E111A9B4C27D}"/>
              </a:ext>
            </a:extLst>
          </p:cNvPr>
          <p:cNvSpPr>
            <a:spLocks noGrp="1"/>
          </p:cNvSpPr>
          <p:nvPr>
            <p:ph type="title"/>
          </p:nvPr>
        </p:nvSpPr>
        <p:spPr/>
        <p:txBody>
          <a:bodyPr/>
          <a:lstStyle/>
          <a:p>
            <a:r>
              <a:rPr lang="nl-NL" dirty="0"/>
              <a:t>Monitoring - Toekomst</a:t>
            </a:r>
          </a:p>
        </p:txBody>
      </p:sp>
      <p:pic>
        <p:nvPicPr>
          <p:cNvPr id="8" name="Afbeelding 7">
            <a:extLst>
              <a:ext uri="{FF2B5EF4-FFF2-40B4-BE49-F238E27FC236}">
                <a16:creationId xmlns:a16="http://schemas.microsoft.com/office/drawing/2014/main" id="{68B68A9D-14B7-238E-A163-D57977F2DC99}"/>
              </a:ext>
            </a:extLst>
          </p:cNvPr>
          <p:cNvPicPr>
            <a:picLocks noChangeAspect="1"/>
          </p:cNvPicPr>
          <p:nvPr/>
        </p:nvPicPr>
        <p:blipFill>
          <a:blip r:embed="rId3"/>
          <a:stretch>
            <a:fillRect/>
          </a:stretch>
        </p:blipFill>
        <p:spPr>
          <a:xfrm>
            <a:off x="7855950" y="2180550"/>
            <a:ext cx="3448050" cy="4095750"/>
          </a:xfrm>
          <a:prstGeom prst="rect">
            <a:avLst/>
          </a:prstGeom>
        </p:spPr>
      </p:pic>
      <p:sp>
        <p:nvSpPr>
          <p:cNvPr id="3" name="Pijl: rechts 2">
            <a:extLst>
              <a:ext uri="{FF2B5EF4-FFF2-40B4-BE49-F238E27FC236}">
                <a16:creationId xmlns:a16="http://schemas.microsoft.com/office/drawing/2014/main" id="{041ED6AF-1E16-C2F8-D2D5-24C676032FA6}"/>
              </a:ext>
            </a:extLst>
          </p:cNvPr>
          <p:cNvSpPr/>
          <p:nvPr/>
        </p:nvSpPr>
        <p:spPr>
          <a:xfrm>
            <a:off x="3971926" y="3566972"/>
            <a:ext cx="3314700" cy="1069200"/>
          </a:xfrm>
          <a:prstGeom prst="rightArrow">
            <a:avLst/>
          </a:prstGeom>
          <a:solidFill>
            <a:srgbClr val="9ED0E9"/>
          </a:solidFill>
          <a:ln>
            <a:solidFill>
              <a:srgbClr val="006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2480AD"/>
                </a:solidFill>
              </a:rPr>
              <a:t>MIRT - Projecten</a:t>
            </a:r>
          </a:p>
        </p:txBody>
      </p:sp>
      <p:sp>
        <p:nvSpPr>
          <p:cNvPr id="9" name="Rechthoek 8">
            <a:extLst>
              <a:ext uri="{FF2B5EF4-FFF2-40B4-BE49-F238E27FC236}">
                <a16:creationId xmlns:a16="http://schemas.microsoft.com/office/drawing/2014/main" id="{8062C4DD-5A45-4532-993F-745D668598A1}"/>
              </a:ext>
            </a:extLst>
          </p:cNvPr>
          <p:cNvSpPr/>
          <p:nvPr/>
        </p:nvSpPr>
        <p:spPr>
          <a:xfrm>
            <a:off x="7848600" y="2152650"/>
            <a:ext cx="3467100" cy="202882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12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4"/>
          </p:nvPr>
        </p:nvSpPr>
        <p:spPr/>
        <p:txBody>
          <a:bodyPr/>
          <a:lstStyle/>
          <a:p>
            <a:fld id="{6C93B359-CF0D-4389-949E-16A33FCBB3EC}" type="slidenum">
              <a:rPr lang="nl-NL" smtClean="0"/>
              <a:t>13</a:t>
            </a:fld>
            <a:endParaRPr lang="nl-NL" dirty="0"/>
          </a:p>
        </p:txBody>
      </p:sp>
      <p:sp>
        <p:nvSpPr>
          <p:cNvPr id="4" name="Tijdelijke aanduiding voor tekst 3"/>
          <p:cNvSpPr>
            <a:spLocks noGrp="1"/>
          </p:cNvSpPr>
          <p:nvPr>
            <p:ph type="body" sz="quarter" idx="26"/>
          </p:nvPr>
        </p:nvSpPr>
        <p:spPr/>
        <p:txBody>
          <a:bodyPr/>
          <a:lstStyle/>
          <a:p>
            <a:endParaRPr lang="nl-NL"/>
          </a:p>
        </p:txBody>
      </p:sp>
      <p:sp>
        <p:nvSpPr>
          <p:cNvPr id="5" name="Titel 4"/>
          <p:cNvSpPr>
            <a:spLocks noGrp="1"/>
          </p:cNvSpPr>
          <p:nvPr>
            <p:ph type="title"/>
          </p:nvPr>
        </p:nvSpPr>
        <p:spPr/>
        <p:txBody>
          <a:bodyPr/>
          <a:lstStyle/>
          <a:p>
            <a:r>
              <a:rPr lang="nl-NL" dirty="0"/>
              <a:t>Vragen</a:t>
            </a:r>
          </a:p>
        </p:txBody>
      </p:sp>
      <p:pic>
        <p:nvPicPr>
          <p:cNvPr id="6" name="Tijdelijke aanduiding voor inhoud 5" descr="Gratis illustratie: Vraagteken, Vraag, Reactie - Gratis ..."/>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09244" y="2351088"/>
            <a:ext cx="3963987" cy="3963987"/>
          </a:xfrm>
        </p:spPr>
      </p:pic>
    </p:spTree>
    <p:extLst>
      <p:ext uri="{BB962C8B-B14F-4D97-AF65-F5344CB8AC3E}">
        <p14:creationId xmlns:p14="http://schemas.microsoft.com/office/powerpoint/2010/main" val="44224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3600" y="1913768"/>
            <a:ext cx="10929600" cy="3982985"/>
          </a:xfrm>
        </p:spPr>
        <p:txBody>
          <a:bodyPr anchor="t">
            <a:noAutofit/>
          </a:bodyPr>
          <a:lstStyle/>
          <a:p>
            <a:pPr marL="0" indent="0">
              <a:buNone/>
            </a:pPr>
            <a:r>
              <a:rPr lang="nl-NL" dirty="0" err="1"/>
              <a:t>SamenWerken</a:t>
            </a:r>
            <a:r>
              <a:rPr lang="nl-NL" dirty="0"/>
              <a:t> aan de Uitvoering van een Nieuw Geluidbeleid</a:t>
            </a:r>
          </a:p>
          <a:p>
            <a:pPr marL="0" indent="0">
              <a:buNone/>
            </a:pPr>
            <a:endParaRPr lang="nl-NL" dirty="0"/>
          </a:p>
          <a:p>
            <a:r>
              <a:rPr lang="nl-NL" dirty="0"/>
              <a:t>SWUNG-1 (Wet Milieubeheer - 1-1-2008)</a:t>
            </a:r>
          </a:p>
          <a:p>
            <a:pPr lvl="1"/>
            <a:r>
              <a:rPr lang="nl-NL" dirty="0"/>
              <a:t>Geluidproductieplafonds Rijkswegen en hoofdspoorwegen</a:t>
            </a:r>
          </a:p>
          <a:p>
            <a:pPr lvl="1"/>
            <a:endParaRPr lang="nl-NL" dirty="0"/>
          </a:p>
          <a:p>
            <a:r>
              <a:rPr lang="nl-NL" dirty="0"/>
              <a:t>SWUNG-2 (Omgevingswet - 1-1-2024)</a:t>
            </a:r>
          </a:p>
          <a:p>
            <a:pPr lvl="1"/>
            <a:r>
              <a:rPr lang="nl-NL" dirty="0"/>
              <a:t>Geluidproductieplafonds provinciale wegen en industrieterreinen</a:t>
            </a:r>
          </a:p>
          <a:p>
            <a:pPr lvl="1"/>
            <a:r>
              <a:rPr lang="nl-NL" dirty="0"/>
              <a:t>Handhavingskaart gemeenten (BGE)</a:t>
            </a:r>
          </a:p>
        </p:txBody>
      </p:sp>
      <p:sp>
        <p:nvSpPr>
          <p:cNvPr id="4" name="Tijdelijke aanduiding voor dianummer 3"/>
          <p:cNvSpPr>
            <a:spLocks noGrp="1"/>
          </p:cNvSpPr>
          <p:nvPr>
            <p:ph type="sldNum" sz="quarter" idx="10"/>
          </p:nvPr>
        </p:nvSpPr>
        <p:spPr/>
        <p:txBody>
          <a:bodyPr/>
          <a:lstStyle/>
          <a:p>
            <a:fld id="{6C93B359-CF0D-4389-949E-16A33FCBB3EC}" type="slidenum">
              <a:rPr lang="nl-NL" smtClean="0"/>
              <a:t>2</a:t>
            </a:fld>
            <a:endParaRPr lang="nl-NL" dirty="0"/>
          </a:p>
        </p:txBody>
      </p:sp>
      <p:sp>
        <p:nvSpPr>
          <p:cNvPr id="5" name="Tijdelijke aanduiding voor tekst 4"/>
          <p:cNvSpPr>
            <a:spLocks noGrp="1"/>
          </p:cNvSpPr>
          <p:nvPr>
            <p:ph type="body" sz="quarter" idx="26"/>
          </p:nvPr>
        </p:nvSpPr>
        <p:spPr/>
        <p:txBody>
          <a:bodyPr/>
          <a:lstStyle/>
          <a:p>
            <a:endParaRPr lang="nl-NL"/>
          </a:p>
        </p:txBody>
      </p:sp>
      <p:sp>
        <p:nvSpPr>
          <p:cNvPr id="6" name="Titel 5"/>
          <p:cNvSpPr>
            <a:spLocks noGrp="1"/>
          </p:cNvSpPr>
          <p:nvPr>
            <p:ph type="title"/>
          </p:nvPr>
        </p:nvSpPr>
        <p:spPr>
          <a:xfrm>
            <a:off x="630000" y="1281950"/>
            <a:ext cx="10933200" cy="623050"/>
          </a:xfrm>
        </p:spPr>
        <p:txBody>
          <a:bodyPr/>
          <a:lstStyle/>
          <a:p>
            <a:r>
              <a:rPr lang="nl-NL" dirty="0"/>
              <a:t>Wetgeving - SWUNG</a:t>
            </a:r>
          </a:p>
        </p:txBody>
      </p:sp>
    </p:spTree>
    <p:extLst>
      <p:ext uri="{BB962C8B-B14F-4D97-AF65-F5344CB8AC3E}">
        <p14:creationId xmlns:p14="http://schemas.microsoft.com/office/powerpoint/2010/main" val="424663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3600" y="1913768"/>
            <a:ext cx="10929600" cy="3982985"/>
          </a:xfrm>
        </p:spPr>
        <p:txBody>
          <a:bodyPr anchor="t">
            <a:noAutofit/>
          </a:bodyPr>
          <a:lstStyle/>
          <a:p>
            <a:pPr marL="0" indent="0">
              <a:buNone/>
            </a:pPr>
            <a:r>
              <a:rPr lang="nl-NL" dirty="0" err="1"/>
              <a:t>SamenWerken</a:t>
            </a:r>
            <a:r>
              <a:rPr lang="nl-NL" dirty="0"/>
              <a:t> aan de Uitvoering van een Nieuw Geluidbeleid</a:t>
            </a:r>
          </a:p>
          <a:p>
            <a:pPr marL="0" indent="0">
              <a:buNone/>
            </a:pPr>
            <a:endParaRPr lang="nl-NL" dirty="0"/>
          </a:p>
          <a:p>
            <a:pPr marL="457200" indent="-457200">
              <a:buFont typeface="+mj-lt"/>
              <a:buAutoNum type="arabicPeriod"/>
            </a:pPr>
            <a:r>
              <a:rPr lang="nl-NL" dirty="0"/>
              <a:t>het </a:t>
            </a:r>
            <a:r>
              <a:rPr lang="nl-NL" b="1" dirty="0"/>
              <a:t>voorkomen</a:t>
            </a:r>
            <a:r>
              <a:rPr lang="nl-NL" dirty="0"/>
              <a:t> van verdere ongebreidelde groei,</a:t>
            </a:r>
          </a:p>
          <a:p>
            <a:pPr marL="457200" indent="-457200">
              <a:buFont typeface="+mj-lt"/>
              <a:buAutoNum type="arabicPeriod"/>
            </a:pPr>
            <a:r>
              <a:rPr lang="nl-NL" dirty="0"/>
              <a:t>het </a:t>
            </a:r>
            <a:r>
              <a:rPr lang="nl-NL" b="1" dirty="0"/>
              <a:t>reduceren</a:t>
            </a:r>
            <a:r>
              <a:rPr lang="nl-NL" dirty="0"/>
              <a:t> van hoge geluidsbelastingen,</a:t>
            </a:r>
          </a:p>
          <a:p>
            <a:pPr marL="457200" indent="-457200">
              <a:buFont typeface="+mj-lt"/>
              <a:buAutoNum type="arabicPeriod"/>
            </a:pPr>
            <a:r>
              <a:rPr lang="nl-NL" dirty="0"/>
              <a:t>het bevorderen van </a:t>
            </a:r>
            <a:r>
              <a:rPr lang="nl-NL" b="1" dirty="0"/>
              <a:t>bronmaatregelen</a:t>
            </a:r>
            <a:r>
              <a:rPr lang="nl-NL" dirty="0"/>
              <a:t>.</a:t>
            </a:r>
          </a:p>
        </p:txBody>
      </p:sp>
      <p:sp>
        <p:nvSpPr>
          <p:cNvPr id="4" name="Tijdelijke aanduiding voor dianummer 3"/>
          <p:cNvSpPr>
            <a:spLocks noGrp="1"/>
          </p:cNvSpPr>
          <p:nvPr>
            <p:ph type="sldNum" sz="quarter" idx="10"/>
          </p:nvPr>
        </p:nvSpPr>
        <p:spPr/>
        <p:txBody>
          <a:bodyPr/>
          <a:lstStyle/>
          <a:p>
            <a:fld id="{6C93B359-CF0D-4389-949E-16A33FCBB3EC}" type="slidenum">
              <a:rPr lang="nl-NL" smtClean="0"/>
              <a:t>3</a:t>
            </a:fld>
            <a:endParaRPr lang="nl-NL" dirty="0"/>
          </a:p>
        </p:txBody>
      </p:sp>
      <p:sp>
        <p:nvSpPr>
          <p:cNvPr id="5" name="Tijdelijke aanduiding voor tekst 4"/>
          <p:cNvSpPr>
            <a:spLocks noGrp="1"/>
          </p:cNvSpPr>
          <p:nvPr>
            <p:ph type="body" sz="quarter" idx="26"/>
          </p:nvPr>
        </p:nvSpPr>
        <p:spPr/>
        <p:txBody>
          <a:bodyPr/>
          <a:lstStyle/>
          <a:p>
            <a:endParaRPr lang="nl-NL"/>
          </a:p>
        </p:txBody>
      </p:sp>
      <p:sp>
        <p:nvSpPr>
          <p:cNvPr id="6" name="Titel 5"/>
          <p:cNvSpPr>
            <a:spLocks noGrp="1"/>
          </p:cNvSpPr>
          <p:nvPr>
            <p:ph type="title"/>
          </p:nvPr>
        </p:nvSpPr>
        <p:spPr>
          <a:xfrm>
            <a:off x="630000" y="1281950"/>
            <a:ext cx="10933200" cy="623050"/>
          </a:xfrm>
        </p:spPr>
        <p:txBody>
          <a:bodyPr/>
          <a:lstStyle/>
          <a:p>
            <a:r>
              <a:rPr lang="nl-NL" dirty="0"/>
              <a:t>Wetgeving - SWUNG</a:t>
            </a:r>
          </a:p>
        </p:txBody>
      </p:sp>
    </p:spTree>
    <p:extLst>
      <p:ext uri="{BB962C8B-B14F-4D97-AF65-F5344CB8AC3E}">
        <p14:creationId xmlns:p14="http://schemas.microsoft.com/office/powerpoint/2010/main" val="287208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1"/>
          </p:nvPr>
        </p:nvSpPr>
        <p:spPr>
          <a:xfrm>
            <a:off x="631200" y="1610469"/>
            <a:ext cx="10929600" cy="3982985"/>
          </a:xfrm>
        </p:spPr>
        <p:txBody>
          <a:bodyPr anchor="t">
            <a:noAutofit/>
          </a:bodyPr>
          <a:lstStyle/>
          <a:p>
            <a:pPr marL="0" indent="0">
              <a:buNone/>
            </a:pPr>
            <a:r>
              <a:rPr lang="nl-NL" dirty="0"/>
              <a:t>SWUNG pijler 1 - De systematiek van </a:t>
            </a:r>
            <a:r>
              <a:rPr lang="nl-NL" dirty="0" err="1"/>
              <a:t>GPP’s</a:t>
            </a:r>
            <a:r>
              <a:rPr lang="nl-NL" dirty="0"/>
              <a:t>:</a:t>
            </a:r>
          </a:p>
          <a:p>
            <a:pPr marL="457200" indent="-457200">
              <a:buFont typeface="+mj-lt"/>
              <a:buAutoNum type="arabicPeriod"/>
            </a:pPr>
            <a:r>
              <a:rPr lang="nl-NL" dirty="0"/>
              <a:t>Geluidregister</a:t>
            </a:r>
          </a:p>
          <a:p>
            <a:pPr lvl="1"/>
            <a:r>
              <a:rPr lang="nl-NL" dirty="0"/>
              <a:t>Maximaal geluidniveau volgens vergunning (besluit informatie)</a:t>
            </a:r>
          </a:p>
          <a:p>
            <a:pPr lvl="2"/>
            <a:r>
              <a:rPr lang="nl-NL" dirty="0"/>
              <a:t>Locatie wegligging</a:t>
            </a:r>
          </a:p>
          <a:p>
            <a:pPr lvl="2"/>
            <a:r>
              <a:rPr lang="nl-NL" dirty="0"/>
              <a:t>Verkeersaantallen</a:t>
            </a:r>
          </a:p>
          <a:p>
            <a:pPr lvl="2"/>
            <a:r>
              <a:rPr lang="nl-NL" dirty="0"/>
              <a:t>Wegkenmerken</a:t>
            </a:r>
          </a:p>
          <a:p>
            <a:pPr marL="457200" indent="-457200">
              <a:buFont typeface="+mj-lt"/>
              <a:buAutoNum type="arabicPeriod"/>
            </a:pPr>
            <a:r>
              <a:rPr lang="nl-NL" dirty="0"/>
              <a:t>Jaarlijkse monitoring</a:t>
            </a:r>
          </a:p>
          <a:p>
            <a:pPr lvl="1"/>
            <a:r>
              <a:rPr lang="nl-NL" dirty="0"/>
              <a:t>Voldoe ik nog aan de vergunning</a:t>
            </a:r>
          </a:p>
          <a:p>
            <a:pPr lvl="2"/>
            <a:r>
              <a:rPr lang="nl-NL" dirty="0"/>
              <a:t>Werkelijke wegligging </a:t>
            </a:r>
          </a:p>
          <a:p>
            <a:pPr lvl="2"/>
            <a:r>
              <a:rPr lang="nl-NL" dirty="0"/>
              <a:t>Verkeerscijfers over monitoringsjaar</a:t>
            </a:r>
          </a:p>
          <a:p>
            <a:pPr lvl="2"/>
            <a:r>
              <a:rPr lang="nl-NL" dirty="0"/>
              <a:t>Wegkenmerken</a:t>
            </a:r>
          </a:p>
          <a:p>
            <a:pPr lvl="1"/>
            <a:r>
              <a:rPr lang="nl-NL" dirty="0"/>
              <a:t>Wanneer voldoe ik niet meer aan de vergunning</a:t>
            </a:r>
          </a:p>
          <a:p>
            <a:pPr lvl="2"/>
            <a:r>
              <a:rPr lang="nl-NL" dirty="0"/>
              <a:t>Wanneer moet ik actie ondernemen.</a:t>
            </a:r>
          </a:p>
        </p:txBody>
      </p:sp>
      <p:sp>
        <p:nvSpPr>
          <p:cNvPr id="4" name="Tijdelijke aanduiding voor dianummer 3"/>
          <p:cNvSpPr>
            <a:spLocks noGrp="1"/>
          </p:cNvSpPr>
          <p:nvPr>
            <p:ph type="sldNum" sz="quarter" idx="10"/>
          </p:nvPr>
        </p:nvSpPr>
        <p:spPr/>
        <p:txBody>
          <a:bodyPr/>
          <a:lstStyle/>
          <a:p>
            <a:fld id="{6C93B359-CF0D-4389-949E-16A33FCBB3EC}" type="slidenum">
              <a:rPr lang="nl-NL" smtClean="0"/>
              <a:t>4</a:t>
            </a:fld>
            <a:endParaRPr lang="nl-NL" dirty="0"/>
          </a:p>
        </p:txBody>
      </p:sp>
      <p:sp>
        <p:nvSpPr>
          <p:cNvPr id="5" name="Tijdelijke aanduiding voor tekst 4"/>
          <p:cNvSpPr>
            <a:spLocks noGrp="1"/>
          </p:cNvSpPr>
          <p:nvPr>
            <p:ph type="body" sz="quarter" idx="26"/>
          </p:nvPr>
        </p:nvSpPr>
        <p:spPr/>
        <p:txBody>
          <a:bodyPr/>
          <a:lstStyle/>
          <a:p>
            <a:endParaRPr lang="nl-NL"/>
          </a:p>
        </p:txBody>
      </p:sp>
      <p:sp>
        <p:nvSpPr>
          <p:cNvPr id="6" name="Titel 5"/>
          <p:cNvSpPr>
            <a:spLocks noGrp="1"/>
          </p:cNvSpPr>
          <p:nvPr>
            <p:ph type="title"/>
          </p:nvPr>
        </p:nvSpPr>
        <p:spPr>
          <a:xfrm>
            <a:off x="630000" y="1002066"/>
            <a:ext cx="10933200" cy="623050"/>
          </a:xfrm>
        </p:spPr>
        <p:txBody>
          <a:bodyPr/>
          <a:lstStyle/>
          <a:p>
            <a:r>
              <a:rPr lang="nl-NL" dirty="0"/>
              <a:t>Wetgeving - SWUNG</a:t>
            </a:r>
          </a:p>
        </p:txBody>
      </p:sp>
    </p:spTree>
    <p:extLst>
      <p:ext uri="{BB962C8B-B14F-4D97-AF65-F5344CB8AC3E}">
        <p14:creationId xmlns:p14="http://schemas.microsoft.com/office/powerpoint/2010/main" val="82059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85228A8-EB2A-7B3A-AF4F-5FB2B8B753B9}"/>
              </a:ext>
            </a:extLst>
          </p:cNvPr>
          <p:cNvSpPr>
            <a:spLocks noGrp="1"/>
          </p:cNvSpPr>
          <p:nvPr>
            <p:ph sz="half" idx="1"/>
          </p:nvPr>
        </p:nvSpPr>
        <p:spPr>
          <a:xfrm>
            <a:off x="630000" y="2350800"/>
            <a:ext cx="4780899" cy="3963600"/>
          </a:xfrm>
        </p:spPr>
        <p:txBody>
          <a:bodyPr>
            <a:normAutofit/>
          </a:bodyPr>
          <a:lstStyle/>
          <a:p>
            <a:r>
              <a:rPr lang="nl-NL" dirty="0"/>
              <a:t>Wegligging</a:t>
            </a:r>
          </a:p>
          <a:p>
            <a:pPr lvl="1"/>
            <a:r>
              <a:rPr lang="nl-NL" dirty="0"/>
              <a:t>3D NWB oktober</a:t>
            </a:r>
          </a:p>
          <a:p>
            <a:r>
              <a:rPr lang="nl-NL" dirty="0"/>
              <a:t>Intensiteiten</a:t>
            </a:r>
          </a:p>
          <a:p>
            <a:pPr lvl="1"/>
            <a:r>
              <a:rPr lang="nl-NL" dirty="0"/>
              <a:t>Verkeerscijfers op NWB oktober</a:t>
            </a:r>
          </a:p>
          <a:p>
            <a:r>
              <a:rPr lang="nl-NL" dirty="0"/>
              <a:t>Wegkenmerken</a:t>
            </a:r>
          </a:p>
          <a:p>
            <a:pPr lvl="1"/>
            <a:r>
              <a:rPr lang="nl-NL" dirty="0"/>
              <a:t>Snelheid (WEGGEG)</a:t>
            </a:r>
          </a:p>
          <a:p>
            <a:pPr lvl="1"/>
            <a:r>
              <a:rPr lang="nl-NL" dirty="0"/>
              <a:t>Tunnels (WEGGEG)</a:t>
            </a:r>
          </a:p>
          <a:p>
            <a:pPr lvl="1"/>
            <a:r>
              <a:rPr lang="nl-NL" dirty="0"/>
              <a:t>Fly-overs (WEGGEG)</a:t>
            </a:r>
          </a:p>
          <a:p>
            <a:pPr lvl="1"/>
            <a:r>
              <a:rPr lang="nl-NL" dirty="0"/>
              <a:t>Asfalttype (Intern)</a:t>
            </a:r>
          </a:p>
          <a:p>
            <a:pPr lvl="1"/>
            <a:endParaRPr lang="nl-NL" dirty="0"/>
          </a:p>
          <a:p>
            <a:endParaRPr lang="nl-NL" dirty="0"/>
          </a:p>
        </p:txBody>
      </p:sp>
      <p:sp>
        <p:nvSpPr>
          <p:cNvPr id="4" name="Tijdelijke aanduiding voor dianummer 3">
            <a:extLst>
              <a:ext uri="{FF2B5EF4-FFF2-40B4-BE49-F238E27FC236}">
                <a16:creationId xmlns:a16="http://schemas.microsoft.com/office/drawing/2014/main" id="{BECE397A-FAAE-B18F-1DF7-85D0301A4E25}"/>
              </a:ext>
            </a:extLst>
          </p:cNvPr>
          <p:cNvSpPr>
            <a:spLocks noGrp="1"/>
          </p:cNvSpPr>
          <p:nvPr>
            <p:ph type="sldNum" sz="quarter" idx="10"/>
          </p:nvPr>
        </p:nvSpPr>
        <p:spPr/>
        <p:txBody>
          <a:bodyPr/>
          <a:lstStyle/>
          <a:p>
            <a:fld id="{6C93B359-CF0D-4389-949E-16A33FCBB3EC}" type="slidenum">
              <a:rPr lang="nl-NL" smtClean="0"/>
              <a:t>5</a:t>
            </a:fld>
            <a:endParaRPr lang="nl-NL" dirty="0"/>
          </a:p>
        </p:txBody>
      </p:sp>
      <p:sp>
        <p:nvSpPr>
          <p:cNvPr id="5" name="Tijdelijke aanduiding voor tekst 4">
            <a:extLst>
              <a:ext uri="{FF2B5EF4-FFF2-40B4-BE49-F238E27FC236}">
                <a16:creationId xmlns:a16="http://schemas.microsoft.com/office/drawing/2014/main" id="{62001A3F-149F-7180-572D-B4F6DE67E2BE}"/>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0D0FD904-7D08-535B-C34D-66CB5FCC9AA1}"/>
              </a:ext>
            </a:extLst>
          </p:cNvPr>
          <p:cNvSpPr>
            <a:spLocks noGrp="1"/>
          </p:cNvSpPr>
          <p:nvPr>
            <p:ph type="title"/>
          </p:nvPr>
        </p:nvSpPr>
        <p:spPr/>
        <p:txBody>
          <a:bodyPr/>
          <a:lstStyle/>
          <a:p>
            <a:r>
              <a:rPr lang="nl-NL" dirty="0"/>
              <a:t>Monitoring</a:t>
            </a:r>
          </a:p>
        </p:txBody>
      </p:sp>
      <p:sp>
        <p:nvSpPr>
          <p:cNvPr id="7" name="Tijdelijke aanduiding voor inhoud 1">
            <a:extLst>
              <a:ext uri="{FF2B5EF4-FFF2-40B4-BE49-F238E27FC236}">
                <a16:creationId xmlns:a16="http://schemas.microsoft.com/office/drawing/2014/main" id="{3BB943A4-00F0-2A8F-A8CA-9D6E276BFBFD}"/>
              </a:ext>
            </a:extLst>
          </p:cNvPr>
          <p:cNvSpPr txBox="1">
            <a:spLocks/>
          </p:cNvSpPr>
          <p:nvPr/>
        </p:nvSpPr>
        <p:spPr>
          <a:xfrm>
            <a:off x="6096000" y="2354081"/>
            <a:ext cx="4262437" cy="3963600"/>
          </a:xfrm>
          <a:prstGeom prst="rect">
            <a:avLst/>
          </a:prstGeom>
        </p:spPr>
        <p:txBody>
          <a:bodyPr vert="horz" lIns="0" tIns="0" rIns="0" bIns="0" rtlCol="0">
            <a:normAutofit/>
          </a:bodyPr>
          <a:lst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a:lstStyle>
          <a:p>
            <a:r>
              <a:rPr lang="nl-NL" dirty="0"/>
              <a:t>Overdrachtskenmerken</a:t>
            </a:r>
          </a:p>
          <a:p>
            <a:pPr lvl="1"/>
            <a:r>
              <a:rPr lang="nl-NL" dirty="0"/>
              <a:t>Schermen</a:t>
            </a:r>
          </a:p>
          <a:p>
            <a:pPr lvl="1"/>
            <a:r>
              <a:rPr lang="nl-NL" dirty="0"/>
              <a:t>Wallen</a:t>
            </a:r>
          </a:p>
          <a:p>
            <a:pPr lvl="1"/>
            <a:endParaRPr lang="nl-NL" dirty="0"/>
          </a:p>
          <a:p>
            <a:endParaRPr lang="nl-NL" dirty="0"/>
          </a:p>
        </p:txBody>
      </p:sp>
    </p:spTree>
    <p:extLst>
      <p:ext uri="{BB962C8B-B14F-4D97-AF65-F5344CB8AC3E}">
        <p14:creationId xmlns:p14="http://schemas.microsoft.com/office/powerpoint/2010/main" val="89608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8EA0046-F8F3-18F5-DBAC-779ED8F6C7CD}"/>
              </a:ext>
            </a:extLst>
          </p:cNvPr>
          <p:cNvSpPr>
            <a:spLocks noGrp="1"/>
          </p:cNvSpPr>
          <p:nvPr>
            <p:ph type="sldNum" sz="quarter" idx="10"/>
          </p:nvPr>
        </p:nvSpPr>
        <p:spPr/>
        <p:txBody>
          <a:bodyPr/>
          <a:lstStyle/>
          <a:p>
            <a:fld id="{6C93B359-CF0D-4389-949E-16A33FCBB3EC}" type="slidenum">
              <a:rPr lang="nl-NL" smtClean="0"/>
              <a:t>6</a:t>
            </a:fld>
            <a:endParaRPr lang="nl-NL" dirty="0"/>
          </a:p>
        </p:txBody>
      </p:sp>
      <p:sp>
        <p:nvSpPr>
          <p:cNvPr id="5" name="Tijdelijke aanduiding voor tekst 4">
            <a:extLst>
              <a:ext uri="{FF2B5EF4-FFF2-40B4-BE49-F238E27FC236}">
                <a16:creationId xmlns:a16="http://schemas.microsoft.com/office/drawing/2014/main" id="{DBB5BDB6-62D4-690F-1A8A-C3D937564DA8}"/>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89D9C549-1FD0-E395-49B6-A1C0942433B9}"/>
              </a:ext>
            </a:extLst>
          </p:cNvPr>
          <p:cNvSpPr>
            <a:spLocks noGrp="1"/>
          </p:cNvSpPr>
          <p:nvPr>
            <p:ph type="title"/>
          </p:nvPr>
        </p:nvSpPr>
        <p:spPr/>
        <p:txBody>
          <a:bodyPr/>
          <a:lstStyle/>
          <a:p>
            <a:r>
              <a:rPr lang="nl-NL" dirty="0"/>
              <a:t>Monitoring - Wegligging</a:t>
            </a:r>
          </a:p>
        </p:txBody>
      </p:sp>
      <p:pic>
        <p:nvPicPr>
          <p:cNvPr id="8" name="Picture 18">
            <a:extLst>
              <a:ext uri="{FF2B5EF4-FFF2-40B4-BE49-F238E27FC236}">
                <a16:creationId xmlns:a16="http://schemas.microsoft.com/office/drawing/2014/main" id="{71B0C652-2282-B540-ECB2-79E01E42E15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64871" y="2885079"/>
            <a:ext cx="4534533" cy="2896004"/>
          </a:xfrm>
          <a:prstGeom prst="rect">
            <a:avLst/>
          </a:prstGeom>
        </p:spPr>
      </p:pic>
      <p:pic>
        <p:nvPicPr>
          <p:cNvPr id="9" name="Picture 1">
            <a:extLst>
              <a:ext uri="{FF2B5EF4-FFF2-40B4-BE49-F238E27FC236}">
                <a16:creationId xmlns:a16="http://schemas.microsoft.com/office/drawing/2014/main" id="{C253E744-597B-EAF8-3BF0-A626255F1CE4}"/>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6995601" y="2885080"/>
            <a:ext cx="4308399" cy="28960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855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7EBB3A0-8500-2CEC-0D88-7959A846044D}"/>
              </a:ext>
            </a:extLst>
          </p:cNvPr>
          <p:cNvSpPr>
            <a:spLocks noGrp="1"/>
          </p:cNvSpPr>
          <p:nvPr>
            <p:ph type="sldNum" sz="quarter" idx="10"/>
          </p:nvPr>
        </p:nvSpPr>
        <p:spPr/>
        <p:txBody>
          <a:bodyPr/>
          <a:lstStyle/>
          <a:p>
            <a:fld id="{6C93B359-CF0D-4389-949E-16A33FCBB3EC}" type="slidenum">
              <a:rPr lang="nl-NL" smtClean="0"/>
              <a:t>7</a:t>
            </a:fld>
            <a:endParaRPr lang="nl-NL" dirty="0"/>
          </a:p>
        </p:txBody>
      </p:sp>
      <p:sp>
        <p:nvSpPr>
          <p:cNvPr id="5" name="Tijdelijke aanduiding voor tekst 4">
            <a:extLst>
              <a:ext uri="{FF2B5EF4-FFF2-40B4-BE49-F238E27FC236}">
                <a16:creationId xmlns:a16="http://schemas.microsoft.com/office/drawing/2014/main" id="{F0FED58F-6BB3-6238-D664-3878763B0C35}"/>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7007C0FD-ECF3-533E-62C1-5F69FEBDD9F8}"/>
              </a:ext>
            </a:extLst>
          </p:cNvPr>
          <p:cNvSpPr>
            <a:spLocks noGrp="1"/>
          </p:cNvSpPr>
          <p:nvPr>
            <p:ph type="title"/>
          </p:nvPr>
        </p:nvSpPr>
        <p:spPr/>
        <p:txBody>
          <a:bodyPr/>
          <a:lstStyle/>
          <a:p>
            <a:r>
              <a:rPr lang="nl-NL" dirty="0"/>
              <a:t>Monitoring - Wegligging</a:t>
            </a:r>
          </a:p>
        </p:txBody>
      </p:sp>
      <p:pic>
        <p:nvPicPr>
          <p:cNvPr id="7" name="Picture 1">
            <a:extLst>
              <a:ext uri="{FF2B5EF4-FFF2-40B4-BE49-F238E27FC236}">
                <a16:creationId xmlns:a16="http://schemas.microsoft.com/office/drawing/2014/main" id="{704B046D-EA9C-8D7F-42EA-12F5455402A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870241" y="2768693"/>
            <a:ext cx="3781953" cy="3086531"/>
          </a:xfrm>
          <a:prstGeom prst="rect">
            <a:avLst/>
          </a:prstGeom>
        </p:spPr>
      </p:pic>
      <p:pic>
        <p:nvPicPr>
          <p:cNvPr id="8" name="Picture 1">
            <a:extLst>
              <a:ext uri="{FF2B5EF4-FFF2-40B4-BE49-F238E27FC236}">
                <a16:creationId xmlns:a16="http://schemas.microsoft.com/office/drawing/2014/main" id="{E6889219-3F55-8B53-FE72-DDB0948B804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78316" y="2768693"/>
            <a:ext cx="5081284" cy="3086531"/>
          </a:xfrm>
          <a:prstGeom prst="rect">
            <a:avLst/>
          </a:prstGeom>
        </p:spPr>
      </p:pic>
    </p:spTree>
    <p:extLst>
      <p:ext uri="{BB962C8B-B14F-4D97-AF65-F5344CB8AC3E}">
        <p14:creationId xmlns:p14="http://schemas.microsoft.com/office/powerpoint/2010/main" val="199933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D34D48D-C73A-FD94-490C-1DA31E14C283}"/>
              </a:ext>
            </a:extLst>
          </p:cNvPr>
          <p:cNvSpPr>
            <a:spLocks noGrp="1"/>
          </p:cNvSpPr>
          <p:nvPr>
            <p:ph sz="half" idx="1"/>
          </p:nvPr>
        </p:nvSpPr>
        <p:spPr/>
        <p:txBody>
          <a:bodyPr/>
          <a:lstStyle/>
          <a:p>
            <a:endParaRPr lang="nl-NL" dirty="0"/>
          </a:p>
        </p:txBody>
      </p:sp>
      <p:sp>
        <p:nvSpPr>
          <p:cNvPr id="3" name="Tijdelijke aanduiding voor inhoud 2">
            <a:extLst>
              <a:ext uri="{FF2B5EF4-FFF2-40B4-BE49-F238E27FC236}">
                <a16:creationId xmlns:a16="http://schemas.microsoft.com/office/drawing/2014/main" id="{4DF720C7-3DB1-B679-926F-2A2ADC6B0326}"/>
              </a:ext>
            </a:extLst>
          </p:cNvPr>
          <p:cNvSpPr>
            <a:spLocks noGrp="1"/>
          </p:cNvSpPr>
          <p:nvPr>
            <p:ph sz="half" idx="2"/>
          </p:nvPr>
        </p:nvSpPr>
        <p:spPr/>
        <p:txBody>
          <a:bodyPr/>
          <a:lstStyle/>
          <a:p>
            <a:endParaRPr lang="nl-NL"/>
          </a:p>
        </p:txBody>
      </p:sp>
      <p:sp>
        <p:nvSpPr>
          <p:cNvPr id="4" name="Tijdelijke aanduiding voor dianummer 3">
            <a:extLst>
              <a:ext uri="{FF2B5EF4-FFF2-40B4-BE49-F238E27FC236}">
                <a16:creationId xmlns:a16="http://schemas.microsoft.com/office/drawing/2014/main" id="{24088620-C8A0-4CB3-AA66-ED7CF0318C67}"/>
              </a:ext>
            </a:extLst>
          </p:cNvPr>
          <p:cNvSpPr>
            <a:spLocks noGrp="1"/>
          </p:cNvSpPr>
          <p:nvPr>
            <p:ph type="sldNum" sz="quarter" idx="10"/>
          </p:nvPr>
        </p:nvSpPr>
        <p:spPr/>
        <p:txBody>
          <a:bodyPr/>
          <a:lstStyle/>
          <a:p>
            <a:fld id="{6C93B359-CF0D-4389-949E-16A33FCBB3EC}" type="slidenum">
              <a:rPr lang="nl-NL" smtClean="0"/>
              <a:t>8</a:t>
            </a:fld>
            <a:endParaRPr lang="nl-NL" dirty="0"/>
          </a:p>
        </p:txBody>
      </p:sp>
      <p:sp>
        <p:nvSpPr>
          <p:cNvPr id="5" name="Tijdelijke aanduiding voor tekst 4">
            <a:extLst>
              <a:ext uri="{FF2B5EF4-FFF2-40B4-BE49-F238E27FC236}">
                <a16:creationId xmlns:a16="http://schemas.microsoft.com/office/drawing/2014/main" id="{FAF4A19E-3897-1546-6B61-CC8E2C2F5272}"/>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D636A30B-5C1B-A104-4D76-34BA285C4DF9}"/>
              </a:ext>
            </a:extLst>
          </p:cNvPr>
          <p:cNvSpPr>
            <a:spLocks noGrp="1"/>
          </p:cNvSpPr>
          <p:nvPr>
            <p:ph type="title"/>
          </p:nvPr>
        </p:nvSpPr>
        <p:spPr/>
        <p:txBody>
          <a:bodyPr/>
          <a:lstStyle/>
          <a:p>
            <a:r>
              <a:rPr lang="nl-NL" dirty="0"/>
              <a:t>Monitoring - Wegligging</a:t>
            </a:r>
          </a:p>
        </p:txBody>
      </p:sp>
      <p:pic>
        <p:nvPicPr>
          <p:cNvPr id="7" name="Picture 1">
            <a:extLst>
              <a:ext uri="{FF2B5EF4-FFF2-40B4-BE49-F238E27FC236}">
                <a16:creationId xmlns:a16="http://schemas.microsoft.com/office/drawing/2014/main" id="{22E68532-5F44-31E5-8F1D-A4423EA60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9505" y="2350800"/>
            <a:ext cx="4052989" cy="3963600"/>
          </a:xfrm>
          <a:prstGeom prst="rect">
            <a:avLst/>
          </a:prstGeom>
        </p:spPr>
      </p:pic>
    </p:spTree>
    <p:extLst>
      <p:ext uri="{BB962C8B-B14F-4D97-AF65-F5344CB8AC3E}">
        <p14:creationId xmlns:p14="http://schemas.microsoft.com/office/powerpoint/2010/main" val="340374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3D08023-6E22-97B4-5386-A9AD0B6E1B18}"/>
              </a:ext>
            </a:extLst>
          </p:cNvPr>
          <p:cNvSpPr>
            <a:spLocks noGrp="1"/>
          </p:cNvSpPr>
          <p:nvPr>
            <p:ph sz="half" idx="1"/>
          </p:nvPr>
        </p:nvSpPr>
        <p:spPr>
          <a:xfrm>
            <a:off x="630000" y="2350800"/>
            <a:ext cx="10929600" cy="3963600"/>
          </a:xfrm>
        </p:spPr>
        <p:txBody>
          <a:bodyPr>
            <a:normAutofit/>
          </a:bodyPr>
          <a:lstStyle/>
          <a:p>
            <a:r>
              <a:rPr lang="nl-NL" dirty="0"/>
              <a:t>Kenmerken tabellen</a:t>
            </a:r>
          </a:p>
          <a:p>
            <a:r>
              <a:rPr lang="en-US" dirty="0"/>
              <a:t>Linear referencing</a:t>
            </a:r>
          </a:p>
          <a:p>
            <a:pPr lvl="1"/>
            <a:r>
              <a:rPr lang="en-US" dirty="0"/>
              <a:t>Dynamic Segmentation</a:t>
            </a:r>
          </a:p>
          <a:p>
            <a:endParaRPr lang="nl-NL" dirty="0"/>
          </a:p>
          <a:p>
            <a:pPr lvl="1"/>
            <a:endParaRPr lang="nl-NL" dirty="0"/>
          </a:p>
          <a:p>
            <a:pPr lvl="1"/>
            <a:endParaRPr lang="nl-NL" dirty="0"/>
          </a:p>
        </p:txBody>
      </p:sp>
      <p:sp>
        <p:nvSpPr>
          <p:cNvPr id="4" name="Tijdelijke aanduiding voor dianummer 3">
            <a:extLst>
              <a:ext uri="{FF2B5EF4-FFF2-40B4-BE49-F238E27FC236}">
                <a16:creationId xmlns:a16="http://schemas.microsoft.com/office/drawing/2014/main" id="{60AEEED4-8559-63A0-9E22-2AB363D3F71F}"/>
              </a:ext>
            </a:extLst>
          </p:cNvPr>
          <p:cNvSpPr>
            <a:spLocks noGrp="1"/>
          </p:cNvSpPr>
          <p:nvPr>
            <p:ph type="sldNum" sz="quarter" idx="10"/>
          </p:nvPr>
        </p:nvSpPr>
        <p:spPr/>
        <p:txBody>
          <a:bodyPr/>
          <a:lstStyle/>
          <a:p>
            <a:fld id="{6C93B359-CF0D-4389-949E-16A33FCBB3EC}" type="slidenum">
              <a:rPr lang="nl-NL" smtClean="0"/>
              <a:t>9</a:t>
            </a:fld>
            <a:endParaRPr lang="nl-NL" dirty="0"/>
          </a:p>
        </p:txBody>
      </p:sp>
      <p:sp>
        <p:nvSpPr>
          <p:cNvPr id="5" name="Tijdelijke aanduiding voor tekst 4">
            <a:extLst>
              <a:ext uri="{FF2B5EF4-FFF2-40B4-BE49-F238E27FC236}">
                <a16:creationId xmlns:a16="http://schemas.microsoft.com/office/drawing/2014/main" id="{3F6FC285-0B07-7C25-41D4-9497E4A7AD59}"/>
              </a:ext>
            </a:extLst>
          </p:cNvPr>
          <p:cNvSpPr>
            <a:spLocks noGrp="1"/>
          </p:cNvSpPr>
          <p:nvPr>
            <p:ph type="body" sz="quarter" idx="26"/>
          </p:nvPr>
        </p:nvSpPr>
        <p:spPr/>
        <p:txBody>
          <a:bodyPr/>
          <a:lstStyle/>
          <a:p>
            <a:endParaRPr lang="nl-NL"/>
          </a:p>
        </p:txBody>
      </p:sp>
      <p:sp>
        <p:nvSpPr>
          <p:cNvPr id="6" name="Titel 5">
            <a:extLst>
              <a:ext uri="{FF2B5EF4-FFF2-40B4-BE49-F238E27FC236}">
                <a16:creationId xmlns:a16="http://schemas.microsoft.com/office/drawing/2014/main" id="{1CE66DA5-1CF6-6BE3-87EA-E111A9B4C27D}"/>
              </a:ext>
            </a:extLst>
          </p:cNvPr>
          <p:cNvSpPr>
            <a:spLocks noGrp="1"/>
          </p:cNvSpPr>
          <p:nvPr>
            <p:ph type="title"/>
          </p:nvPr>
        </p:nvSpPr>
        <p:spPr/>
        <p:txBody>
          <a:bodyPr/>
          <a:lstStyle/>
          <a:p>
            <a:r>
              <a:rPr lang="nl-NL" dirty="0"/>
              <a:t>Monitoring - Wegkenmerken</a:t>
            </a:r>
          </a:p>
        </p:txBody>
      </p:sp>
      <p:pic>
        <p:nvPicPr>
          <p:cNvPr id="10" name="Afbeelding 9">
            <a:extLst>
              <a:ext uri="{FF2B5EF4-FFF2-40B4-BE49-F238E27FC236}">
                <a16:creationId xmlns:a16="http://schemas.microsoft.com/office/drawing/2014/main" id="{EC859AB5-73BB-83C4-5A1D-31AC1F2AF1CD}"/>
              </a:ext>
            </a:extLst>
          </p:cNvPr>
          <p:cNvPicPr>
            <a:picLocks noChangeAspect="1"/>
          </p:cNvPicPr>
          <p:nvPr/>
        </p:nvPicPr>
        <p:blipFill>
          <a:blip r:embed="rId3"/>
          <a:stretch>
            <a:fillRect/>
          </a:stretch>
        </p:blipFill>
        <p:spPr>
          <a:xfrm>
            <a:off x="5570175" y="2350800"/>
            <a:ext cx="5991225" cy="3638550"/>
          </a:xfrm>
          <a:prstGeom prst="rect">
            <a:avLst/>
          </a:prstGeom>
        </p:spPr>
      </p:pic>
    </p:spTree>
    <p:extLst>
      <p:ext uri="{BB962C8B-B14F-4D97-AF65-F5344CB8AC3E}">
        <p14:creationId xmlns:p14="http://schemas.microsoft.com/office/powerpoint/2010/main" val="381499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WS 16:9 NL">
  <a:themeElements>
    <a:clrScheme name="RWS">
      <a:dk1>
        <a:srgbClr val="000000"/>
      </a:dk1>
      <a:lt1>
        <a:srgbClr val="FFFFFF"/>
      </a:lt1>
      <a:dk2>
        <a:srgbClr val="007BC7"/>
      </a:dk2>
      <a:lt2>
        <a:srgbClr val="FFFFFF"/>
      </a:lt2>
      <a:accent1>
        <a:srgbClr val="007BC7"/>
      </a:accent1>
      <a:accent2>
        <a:srgbClr val="F9E11E"/>
      </a:accent2>
      <a:accent3>
        <a:srgbClr val="000000"/>
      </a:accent3>
      <a:accent4>
        <a:srgbClr val="007BC7"/>
      </a:accent4>
      <a:accent5>
        <a:srgbClr val="F9E11E"/>
      </a:accent5>
      <a:accent6>
        <a:srgbClr val="000000"/>
      </a:accent6>
      <a:hlink>
        <a:srgbClr val="007BC7"/>
      </a:hlink>
      <a:folHlink>
        <a:srgbClr val="007BC7"/>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RWS 16X9 NL nieuw" id="{19A0BACC-3659-4C2E-97ED-55BE99EFB087}" vid="{49F572D2-CB11-4C13-A370-1BFC52EB747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RWS 16X9 NL (7)</Template>
  <TotalTime>0</TotalTime>
  <Words>501</Words>
  <Application>Microsoft Office PowerPoint</Application>
  <PresentationFormat>Breedbeeld</PresentationFormat>
  <Paragraphs>105</Paragraphs>
  <Slides>13</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Verdana</vt:lpstr>
      <vt:lpstr>Wingdings</vt:lpstr>
      <vt:lpstr>RWS 16:9 NL</vt:lpstr>
      <vt:lpstr>Monitoring geluid</vt:lpstr>
      <vt:lpstr>Wetgeving - SWUNG</vt:lpstr>
      <vt:lpstr>Wetgeving - SWUNG</vt:lpstr>
      <vt:lpstr>Wetgeving - SWUNG</vt:lpstr>
      <vt:lpstr>Monitoring</vt:lpstr>
      <vt:lpstr>Monitoring - Wegligging</vt:lpstr>
      <vt:lpstr>Monitoring - Wegligging</vt:lpstr>
      <vt:lpstr>Monitoring - Wegligging</vt:lpstr>
      <vt:lpstr>Monitoring - Wegkenmerken</vt:lpstr>
      <vt:lpstr>Monitoring - Wegkenmerken</vt:lpstr>
      <vt:lpstr>Monitoring - Toekomst</vt:lpstr>
      <vt:lpstr>Monitoring - Toekomst</vt:lpstr>
      <vt:lpstr>Vragen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2023-06-20T07:03:26Z</dcterms:created>
  <dcterms:modified xsi:type="dcterms:W3CDTF">2024-10-17T07:21:05Z</dcterms:modified>
</cp:coreProperties>
</file>