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E7BB5D-A77A-498D-ABF2-8E1360D996AD}" v="11" dt="2024-01-23T10:58:16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8415" autoAdjust="0"/>
  </p:normalViewPr>
  <p:slideViewPr>
    <p:cSldViewPr snapToGrid="0">
      <p:cViewPr varScale="1">
        <p:scale>
          <a:sx n="125" d="100"/>
          <a:sy n="125" d="100"/>
        </p:scale>
        <p:origin x="3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ink, Gerben (NDW)" userId="0eeb68a6-4ec9-4b76-9afe-04bac7a8533c" providerId="ADAL" clId="{CEE7BB5D-A77A-498D-ABF2-8E1360D996AD}"/>
    <pc:docChg chg="undo custSel addSld delSld modSld">
      <pc:chgData name="Jimmink, Gerben (NDW)" userId="0eeb68a6-4ec9-4b76-9afe-04bac7a8533c" providerId="ADAL" clId="{CEE7BB5D-A77A-498D-ABF2-8E1360D996AD}" dt="2024-01-23T11:05:03.631" v="1215" actId="20577"/>
      <pc:docMkLst>
        <pc:docMk/>
      </pc:docMkLst>
      <pc:sldChg chg="modSp mod">
        <pc:chgData name="Jimmink, Gerben (NDW)" userId="0eeb68a6-4ec9-4b76-9afe-04bac7a8533c" providerId="ADAL" clId="{CEE7BB5D-A77A-498D-ABF2-8E1360D996AD}" dt="2024-01-23T10:16:44.542" v="42" actId="6549"/>
        <pc:sldMkLst>
          <pc:docMk/>
          <pc:sldMk cId="2054270437" sldId="258"/>
        </pc:sldMkLst>
        <pc:spChg chg="mod">
          <ac:chgData name="Jimmink, Gerben (NDW)" userId="0eeb68a6-4ec9-4b76-9afe-04bac7a8533c" providerId="ADAL" clId="{CEE7BB5D-A77A-498D-ABF2-8E1360D996AD}" dt="2024-01-23T10:16:44.542" v="42" actId="6549"/>
          <ac:spMkLst>
            <pc:docMk/>
            <pc:sldMk cId="2054270437" sldId="258"/>
            <ac:spMk id="4" creationId="{A77C1C47-055F-431A-B393-7996447C6891}"/>
          </ac:spMkLst>
        </pc:spChg>
      </pc:sldChg>
      <pc:sldChg chg="modSp new mod modNotesTx">
        <pc:chgData name="Jimmink, Gerben (NDW)" userId="0eeb68a6-4ec9-4b76-9afe-04bac7a8533c" providerId="ADAL" clId="{CEE7BB5D-A77A-498D-ABF2-8E1360D996AD}" dt="2024-01-23T10:30:51.520" v="503" actId="20577"/>
        <pc:sldMkLst>
          <pc:docMk/>
          <pc:sldMk cId="3199192236" sldId="267"/>
        </pc:sldMkLst>
        <pc:spChg chg="mod">
          <ac:chgData name="Jimmink, Gerben (NDW)" userId="0eeb68a6-4ec9-4b76-9afe-04bac7a8533c" providerId="ADAL" clId="{CEE7BB5D-A77A-498D-ABF2-8E1360D996AD}" dt="2024-01-23T10:30:51.520" v="503" actId="20577"/>
          <ac:spMkLst>
            <pc:docMk/>
            <pc:sldMk cId="3199192236" sldId="267"/>
            <ac:spMk id="2" creationId="{D33598D3-4216-139C-1135-C7CDA019AD33}"/>
          </ac:spMkLst>
        </pc:spChg>
        <pc:spChg chg="mod">
          <ac:chgData name="Jimmink, Gerben (NDW)" userId="0eeb68a6-4ec9-4b76-9afe-04bac7a8533c" providerId="ADAL" clId="{CEE7BB5D-A77A-498D-ABF2-8E1360D996AD}" dt="2024-01-23T10:18:44.818" v="64" actId="20577"/>
          <ac:spMkLst>
            <pc:docMk/>
            <pc:sldMk cId="3199192236" sldId="267"/>
            <ac:spMk id="3" creationId="{6D7A39C0-B134-05A5-9D7C-A7F51845DBAD}"/>
          </ac:spMkLst>
        </pc:spChg>
      </pc:sldChg>
      <pc:sldChg chg="addSp delSp modSp new mod modNotesTx">
        <pc:chgData name="Jimmink, Gerben (NDW)" userId="0eeb68a6-4ec9-4b76-9afe-04bac7a8533c" providerId="ADAL" clId="{CEE7BB5D-A77A-498D-ABF2-8E1360D996AD}" dt="2024-01-23T10:31:09.710" v="511" actId="20577"/>
        <pc:sldMkLst>
          <pc:docMk/>
          <pc:sldMk cId="3594746350" sldId="268"/>
        </pc:sldMkLst>
        <pc:spChg chg="add mod">
          <ac:chgData name="Jimmink, Gerben (NDW)" userId="0eeb68a6-4ec9-4b76-9afe-04bac7a8533c" providerId="ADAL" clId="{CEE7BB5D-A77A-498D-ABF2-8E1360D996AD}" dt="2024-01-23T10:24:37.282" v="308" actId="14100"/>
          <ac:spMkLst>
            <pc:docMk/>
            <pc:sldMk cId="3594746350" sldId="268"/>
            <ac:spMk id="6" creationId="{BBEC1FE7-6C43-8ECA-CF70-87871371842D}"/>
          </ac:spMkLst>
        </pc:spChg>
        <pc:picChg chg="add del mod">
          <ac:chgData name="Jimmink, Gerben (NDW)" userId="0eeb68a6-4ec9-4b76-9afe-04bac7a8533c" providerId="ADAL" clId="{CEE7BB5D-A77A-498D-ABF2-8E1360D996AD}" dt="2024-01-23T10:23:38.716" v="301" actId="478"/>
          <ac:picMkLst>
            <pc:docMk/>
            <pc:sldMk cId="3594746350" sldId="268"/>
            <ac:picMk id="5" creationId="{53BC1DC8-6A92-CFE9-9130-C526B008A54A}"/>
          </ac:picMkLst>
        </pc:picChg>
      </pc:sldChg>
      <pc:sldChg chg="addSp delSp modSp new mod">
        <pc:chgData name="Jimmink, Gerben (NDW)" userId="0eeb68a6-4ec9-4b76-9afe-04bac7a8533c" providerId="ADAL" clId="{CEE7BB5D-A77A-498D-ABF2-8E1360D996AD}" dt="2024-01-23T10:27:14.253" v="386" actId="207"/>
        <pc:sldMkLst>
          <pc:docMk/>
          <pc:sldMk cId="3324476171" sldId="269"/>
        </pc:sldMkLst>
        <pc:spChg chg="add del mod">
          <ac:chgData name="Jimmink, Gerben (NDW)" userId="0eeb68a6-4ec9-4b76-9afe-04bac7a8533c" providerId="ADAL" clId="{CEE7BB5D-A77A-498D-ABF2-8E1360D996AD}" dt="2024-01-23T10:26:50.625" v="383" actId="11529"/>
          <ac:spMkLst>
            <pc:docMk/>
            <pc:sldMk cId="3324476171" sldId="269"/>
            <ac:spMk id="6" creationId="{B28EF6F9-EF5C-C426-7F24-1E0E2DEA9166}"/>
          </ac:spMkLst>
        </pc:spChg>
        <pc:spChg chg="add mod">
          <ac:chgData name="Jimmink, Gerben (NDW)" userId="0eeb68a6-4ec9-4b76-9afe-04bac7a8533c" providerId="ADAL" clId="{CEE7BB5D-A77A-498D-ABF2-8E1360D996AD}" dt="2024-01-23T10:27:14.253" v="386" actId="207"/>
          <ac:spMkLst>
            <pc:docMk/>
            <pc:sldMk cId="3324476171" sldId="269"/>
            <ac:spMk id="7" creationId="{57C6FE6B-F4C0-2784-5F77-366340C4509E}"/>
          </ac:spMkLst>
        </pc:spChg>
        <pc:picChg chg="add mod">
          <ac:chgData name="Jimmink, Gerben (NDW)" userId="0eeb68a6-4ec9-4b76-9afe-04bac7a8533c" providerId="ADAL" clId="{CEE7BB5D-A77A-498D-ABF2-8E1360D996AD}" dt="2024-01-23T10:26:20.133" v="376" actId="1076"/>
          <ac:picMkLst>
            <pc:docMk/>
            <pc:sldMk cId="3324476171" sldId="269"/>
            <ac:picMk id="5" creationId="{3DD86DAB-CC95-D326-E2BE-A0B41F4E51D5}"/>
          </ac:picMkLst>
        </pc:picChg>
      </pc:sldChg>
      <pc:sldChg chg="addSp modSp new mod modNotesTx">
        <pc:chgData name="Jimmink, Gerben (NDW)" userId="0eeb68a6-4ec9-4b76-9afe-04bac7a8533c" providerId="ADAL" clId="{CEE7BB5D-A77A-498D-ABF2-8E1360D996AD}" dt="2024-01-23T10:31:23.519" v="542" actId="20577"/>
        <pc:sldMkLst>
          <pc:docMk/>
          <pc:sldMk cId="2747070888" sldId="270"/>
        </pc:sldMkLst>
        <pc:spChg chg="mod">
          <ac:chgData name="Jimmink, Gerben (NDW)" userId="0eeb68a6-4ec9-4b76-9afe-04bac7a8533c" providerId="ADAL" clId="{CEE7BB5D-A77A-498D-ABF2-8E1360D996AD}" dt="2024-01-23T10:29:16.005" v="404" actId="12"/>
          <ac:spMkLst>
            <pc:docMk/>
            <pc:sldMk cId="2747070888" sldId="270"/>
            <ac:spMk id="2" creationId="{DBEB077A-BB51-B462-DC92-AD6DD6F4341C}"/>
          </ac:spMkLst>
        </pc:spChg>
        <pc:spChg chg="mod">
          <ac:chgData name="Jimmink, Gerben (NDW)" userId="0eeb68a6-4ec9-4b76-9afe-04bac7a8533c" providerId="ADAL" clId="{CEE7BB5D-A77A-498D-ABF2-8E1360D996AD}" dt="2024-01-23T10:27:34.688" v="394" actId="20577"/>
          <ac:spMkLst>
            <pc:docMk/>
            <pc:sldMk cId="2747070888" sldId="270"/>
            <ac:spMk id="3" creationId="{7AABC580-A821-AC4A-092F-21D4B59B5DE2}"/>
          </ac:spMkLst>
        </pc:spChg>
        <pc:picChg chg="add mod">
          <ac:chgData name="Jimmink, Gerben (NDW)" userId="0eeb68a6-4ec9-4b76-9afe-04bac7a8533c" providerId="ADAL" clId="{CEE7BB5D-A77A-498D-ABF2-8E1360D996AD}" dt="2024-01-23T10:29:28.517" v="406" actId="1076"/>
          <ac:picMkLst>
            <pc:docMk/>
            <pc:sldMk cId="2747070888" sldId="270"/>
            <ac:picMk id="5" creationId="{BCD2422C-90C2-8ED6-0095-40AEA5EC5CDF}"/>
          </ac:picMkLst>
        </pc:picChg>
      </pc:sldChg>
      <pc:sldChg chg="modSp new mod modNotesTx">
        <pc:chgData name="Jimmink, Gerben (NDW)" userId="0eeb68a6-4ec9-4b76-9afe-04bac7a8533c" providerId="ADAL" clId="{CEE7BB5D-A77A-498D-ABF2-8E1360D996AD}" dt="2024-01-23T11:05:03.631" v="1215" actId="20577"/>
        <pc:sldMkLst>
          <pc:docMk/>
          <pc:sldMk cId="1724483270" sldId="271"/>
        </pc:sldMkLst>
        <pc:spChg chg="mod">
          <ac:chgData name="Jimmink, Gerben (NDW)" userId="0eeb68a6-4ec9-4b76-9afe-04bac7a8533c" providerId="ADAL" clId="{CEE7BB5D-A77A-498D-ABF2-8E1360D996AD}" dt="2024-01-23T10:37:51.768" v="556" actId="20577"/>
          <ac:spMkLst>
            <pc:docMk/>
            <pc:sldMk cId="1724483270" sldId="271"/>
            <ac:spMk id="2" creationId="{62B77A7D-238D-9684-6658-D1EECA317B4A}"/>
          </ac:spMkLst>
        </pc:spChg>
        <pc:spChg chg="mod">
          <ac:chgData name="Jimmink, Gerben (NDW)" userId="0eeb68a6-4ec9-4b76-9afe-04bac7a8533c" providerId="ADAL" clId="{CEE7BB5D-A77A-498D-ABF2-8E1360D996AD}" dt="2024-01-23T11:05:03.631" v="1215" actId="20577"/>
          <ac:spMkLst>
            <pc:docMk/>
            <pc:sldMk cId="1724483270" sldId="271"/>
            <ac:spMk id="3" creationId="{C2FB17D3-DF5C-E444-CB47-8E30C6ED163C}"/>
          </ac:spMkLst>
        </pc:spChg>
      </pc:sldChg>
      <pc:sldChg chg="addSp modSp new mod">
        <pc:chgData name="Jimmink, Gerben (NDW)" userId="0eeb68a6-4ec9-4b76-9afe-04bac7a8533c" providerId="ADAL" clId="{CEE7BB5D-A77A-498D-ABF2-8E1360D996AD}" dt="2024-01-23T10:58:55.061" v="811" actId="1076"/>
        <pc:sldMkLst>
          <pc:docMk/>
          <pc:sldMk cId="2841750128" sldId="272"/>
        </pc:sldMkLst>
        <pc:spChg chg="add mod">
          <ac:chgData name="Jimmink, Gerben (NDW)" userId="0eeb68a6-4ec9-4b76-9afe-04bac7a8533c" providerId="ADAL" clId="{CEE7BB5D-A77A-498D-ABF2-8E1360D996AD}" dt="2024-01-23T10:46:32.092" v="709" actId="1076"/>
          <ac:spMkLst>
            <pc:docMk/>
            <pc:sldMk cId="2841750128" sldId="272"/>
            <ac:spMk id="6" creationId="{59C064F3-AF7B-72C1-687B-2C20E6FE59F9}"/>
          </ac:spMkLst>
        </pc:spChg>
        <pc:spChg chg="add mod">
          <ac:chgData name="Jimmink, Gerben (NDW)" userId="0eeb68a6-4ec9-4b76-9afe-04bac7a8533c" providerId="ADAL" clId="{CEE7BB5D-A77A-498D-ABF2-8E1360D996AD}" dt="2024-01-23T10:43:19.706" v="577" actId="1076"/>
          <ac:spMkLst>
            <pc:docMk/>
            <pc:sldMk cId="2841750128" sldId="272"/>
            <ac:spMk id="7" creationId="{A527B5BB-C10D-8DBC-F725-74738EFC3D27}"/>
          </ac:spMkLst>
        </pc:spChg>
        <pc:spChg chg="add mod">
          <ac:chgData name="Jimmink, Gerben (NDW)" userId="0eeb68a6-4ec9-4b76-9afe-04bac7a8533c" providerId="ADAL" clId="{CEE7BB5D-A77A-498D-ABF2-8E1360D996AD}" dt="2024-01-23T10:57:20.558" v="775" actId="207"/>
          <ac:spMkLst>
            <pc:docMk/>
            <pc:sldMk cId="2841750128" sldId="272"/>
            <ac:spMk id="8" creationId="{3A0EC64E-5A45-9BB0-A519-CCA013438F6B}"/>
          </ac:spMkLst>
        </pc:spChg>
        <pc:spChg chg="add mod">
          <ac:chgData name="Jimmink, Gerben (NDW)" userId="0eeb68a6-4ec9-4b76-9afe-04bac7a8533c" providerId="ADAL" clId="{CEE7BB5D-A77A-498D-ABF2-8E1360D996AD}" dt="2024-01-23T10:46:44.793" v="713" actId="14100"/>
          <ac:spMkLst>
            <pc:docMk/>
            <pc:sldMk cId="2841750128" sldId="272"/>
            <ac:spMk id="9" creationId="{400200C8-9E7D-AFAB-E303-E8CED5F05FAB}"/>
          </ac:spMkLst>
        </pc:spChg>
        <pc:spChg chg="add mod">
          <ac:chgData name="Jimmink, Gerben (NDW)" userId="0eeb68a6-4ec9-4b76-9afe-04bac7a8533c" providerId="ADAL" clId="{CEE7BB5D-A77A-498D-ABF2-8E1360D996AD}" dt="2024-01-23T10:47:34.039" v="722"/>
          <ac:spMkLst>
            <pc:docMk/>
            <pc:sldMk cId="2841750128" sldId="272"/>
            <ac:spMk id="14" creationId="{28D95A31-4E97-F131-7453-07C2CB11E404}"/>
          </ac:spMkLst>
        </pc:spChg>
        <pc:spChg chg="add mod">
          <ac:chgData name="Jimmink, Gerben (NDW)" userId="0eeb68a6-4ec9-4b76-9afe-04bac7a8533c" providerId="ADAL" clId="{CEE7BB5D-A77A-498D-ABF2-8E1360D996AD}" dt="2024-01-23T10:57:43.120" v="780" actId="14100"/>
          <ac:spMkLst>
            <pc:docMk/>
            <pc:sldMk cId="2841750128" sldId="272"/>
            <ac:spMk id="15" creationId="{F0EAB091-FB52-610B-DAA3-65EC148BEF52}"/>
          </ac:spMkLst>
        </pc:spChg>
        <pc:spChg chg="add mod">
          <ac:chgData name="Jimmink, Gerben (NDW)" userId="0eeb68a6-4ec9-4b76-9afe-04bac7a8533c" providerId="ADAL" clId="{CEE7BB5D-A77A-498D-ABF2-8E1360D996AD}" dt="2024-01-23T10:58:55.061" v="811" actId="1076"/>
          <ac:spMkLst>
            <pc:docMk/>
            <pc:sldMk cId="2841750128" sldId="272"/>
            <ac:spMk id="18" creationId="{E22131F1-51DE-D014-410E-72C77764AE3C}"/>
          </ac:spMkLst>
        </pc:spChg>
        <pc:picChg chg="add mod">
          <ac:chgData name="Jimmink, Gerben (NDW)" userId="0eeb68a6-4ec9-4b76-9afe-04bac7a8533c" providerId="ADAL" clId="{CEE7BB5D-A77A-498D-ABF2-8E1360D996AD}" dt="2024-01-23T10:46:50.080" v="714" actId="1076"/>
          <ac:picMkLst>
            <pc:docMk/>
            <pc:sldMk cId="2841750128" sldId="272"/>
            <ac:picMk id="5" creationId="{B876A3A1-3098-98CB-08DC-E44869E9A3F2}"/>
          </ac:picMkLst>
        </pc:picChg>
        <pc:cxnChg chg="add mod ord">
          <ac:chgData name="Jimmink, Gerben (NDW)" userId="0eeb68a6-4ec9-4b76-9afe-04bac7a8533c" providerId="ADAL" clId="{CEE7BB5D-A77A-498D-ABF2-8E1360D996AD}" dt="2024-01-23T10:57:59.870" v="784" actId="166"/>
          <ac:cxnSpMkLst>
            <pc:docMk/>
            <pc:sldMk cId="2841750128" sldId="272"/>
            <ac:cxnSpMk id="11" creationId="{66335869-675D-41BA-499C-0C4CFA4C8223}"/>
          </ac:cxnSpMkLst>
        </pc:cxnChg>
        <pc:cxnChg chg="add mod">
          <ac:chgData name="Jimmink, Gerben (NDW)" userId="0eeb68a6-4ec9-4b76-9afe-04bac7a8533c" providerId="ADAL" clId="{CEE7BB5D-A77A-498D-ABF2-8E1360D996AD}" dt="2024-01-23T10:47:28.545" v="721" actId="14100"/>
          <ac:cxnSpMkLst>
            <pc:docMk/>
            <pc:sldMk cId="2841750128" sldId="272"/>
            <ac:cxnSpMk id="12" creationId="{585826AF-1EF5-2FF9-D925-45F804507500}"/>
          </ac:cxnSpMkLst>
        </pc:cxnChg>
        <pc:cxnChg chg="add mod">
          <ac:chgData name="Jimmink, Gerben (NDW)" userId="0eeb68a6-4ec9-4b76-9afe-04bac7a8533c" providerId="ADAL" clId="{CEE7BB5D-A77A-498D-ABF2-8E1360D996AD}" dt="2024-01-23T10:58:52.681" v="810" actId="1076"/>
          <ac:cxnSpMkLst>
            <pc:docMk/>
            <pc:sldMk cId="2841750128" sldId="272"/>
            <ac:cxnSpMk id="17" creationId="{940BB66E-DA0E-81D0-793B-787034E99CCF}"/>
          </ac:cxnSpMkLst>
        </pc:cxnChg>
      </pc:sldChg>
      <pc:sldChg chg="modSp new mod modNotesTx">
        <pc:chgData name="Jimmink, Gerben (NDW)" userId="0eeb68a6-4ec9-4b76-9afe-04bac7a8533c" providerId="ADAL" clId="{CEE7BB5D-A77A-498D-ABF2-8E1360D996AD}" dt="2024-01-23T11:04:38.185" v="1195" actId="20577"/>
        <pc:sldMkLst>
          <pc:docMk/>
          <pc:sldMk cId="3287479922" sldId="273"/>
        </pc:sldMkLst>
        <pc:spChg chg="mod">
          <ac:chgData name="Jimmink, Gerben (NDW)" userId="0eeb68a6-4ec9-4b76-9afe-04bac7a8533c" providerId="ADAL" clId="{CEE7BB5D-A77A-498D-ABF2-8E1360D996AD}" dt="2024-01-23T11:04:00.961" v="1100" actId="1076"/>
          <ac:spMkLst>
            <pc:docMk/>
            <pc:sldMk cId="3287479922" sldId="273"/>
            <ac:spMk id="2" creationId="{E8D5AB2B-8B91-BD9D-11C7-8BE37882807C}"/>
          </ac:spMkLst>
        </pc:spChg>
        <pc:spChg chg="mod">
          <ac:chgData name="Jimmink, Gerben (NDW)" userId="0eeb68a6-4ec9-4b76-9afe-04bac7a8533c" providerId="ADAL" clId="{CEE7BB5D-A77A-498D-ABF2-8E1360D996AD}" dt="2024-01-23T11:04:12.872" v="1115" actId="20577"/>
          <ac:spMkLst>
            <pc:docMk/>
            <pc:sldMk cId="3287479922" sldId="273"/>
            <ac:spMk id="3" creationId="{73645309-0520-874D-4AB5-F195CC539EFA}"/>
          </ac:spMkLst>
        </pc:spChg>
      </pc:sldChg>
      <pc:sldChg chg="del">
        <pc:chgData name="Jimmink, Gerben (NDW)" userId="0eeb68a6-4ec9-4b76-9afe-04bac7a8533c" providerId="ADAL" clId="{CEE7BB5D-A77A-498D-ABF2-8E1360D996AD}" dt="2024-01-23T10:17:37.835" v="43" actId="2696"/>
        <pc:sldMkLst>
          <pc:docMk/>
          <pc:sldMk cId="4128474747" sldId="274"/>
        </pc:sldMkLst>
      </pc:sldChg>
      <pc:sldChg chg="del">
        <pc:chgData name="Jimmink, Gerben (NDW)" userId="0eeb68a6-4ec9-4b76-9afe-04bac7a8533c" providerId="ADAL" clId="{CEE7BB5D-A77A-498D-ABF2-8E1360D996AD}" dt="2024-01-23T10:17:37.835" v="43" actId="2696"/>
        <pc:sldMkLst>
          <pc:docMk/>
          <pc:sldMk cId="1303117540" sldId="278"/>
        </pc:sldMkLst>
      </pc:sldChg>
      <pc:sldChg chg="del">
        <pc:chgData name="Jimmink, Gerben (NDW)" userId="0eeb68a6-4ec9-4b76-9afe-04bac7a8533c" providerId="ADAL" clId="{CEE7BB5D-A77A-498D-ABF2-8E1360D996AD}" dt="2024-01-23T10:17:37.835" v="43" actId="2696"/>
        <pc:sldMkLst>
          <pc:docMk/>
          <pc:sldMk cId="167727214" sldId="279"/>
        </pc:sldMkLst>
      </pc:sldChg>
      <pc:sldChg chg="del">
        <pc:chgData name="Jimmink, Gerben (NDW)" userId="0eeb68a6-4ec9-4b76-9afe-04bac7a8533c" providerId="ADAL" clId="{CEE7BB5D-A77A-498D-ABF2-8E1360D996AD}" dt="2024-01-23T10:17:37.835" v="43" actId="2696"/>
        <pc:sldMkLst>
          <pc:docMk/>
          <pc:sldMk cId="2800685354" sldId="280"/>
        </pc:sldMkLst>
      </pc:sldChg>
      <pc:sldChg chg="del">
        <pc:chgData name="Jimmink, Gerben (NDW)" userId="0eeb68a6-4ec9-4b76-9afe-04bac7a8533c" providerId="ADAL" clId="{CEE7BB5D-A77A-498D-ABF2-8E1360D996AD}" dt="2024-01-23T10:17:37.835" v="43" actId="2696"/>
        <pc:sldMkLst>
          <pc:docMk/>
          <pc:sldMk cId="1386261933" sldId="281"/>
        </pc:sldMkLst>
      </pc:sldChg>
      <pc:sldChg chg="del">
        <pc:chgData name="Jimmink, Gerben (NDW)" userId="0eeb68a6-4ec9-4b76-9afe-04bac7a8533c" providerId="ADAL" clId="{CEE7BB5D-A77A-498D-ABF2-8E1360D996AD}" dt="2024-01-23T10:17:37.835" v="43" actId="2696"/>
        <pc:sldMkLst>
          <pc:docMk/>
          <pc:sldMk cId="172398933" sldId="283"/>
        </pc:sldMkLst>
      </pc:sldChg>
      <pc:sldChg chg="del">
        <pc:chgData name="Jimmink, Gerben (NDW)" userId="0eeb68a6-4ec9-4b76-9afe-04bac7a8533c" providerId="ADAL" clId="{CEE7BB5D-A77A-498D-ABF2-8E1360D996AD}" dt="2024-01-23T10:17:37.835" v="43" actId="2696"/>
        <pc:sldMkLst>
          <pc:docMk/>
          <pc:sldMk cId="4119416320" sldId="284"/>
        </pc:sldMkLst>
      </pc:sldChg>
      <pc:sldChg chg="del">
        <pc:chgData name="Jimmink, Gerben (NDW)" userId="0eeb68a6-4ec9-4b76-9afe-04bac7a8533c" providerId="ADAL" clId="{CEE7BB5D-A77A-498D-ABF2-8E1360D996AD}" dt="2024-01-23T10:17:37.835" v="43" actId="2696"/>
        <pc:sldMkLst>
          <pc:docMk/>
          <pc:sldMk cId="3144003667" sldId="285"/>
        </pc:sldMkLst>
      </pc:sldChg>
      <pc:sldChg chg="del">
        <pc:chgData name="Jimmink, Gerben (NDW)" userId="0eeb68a6-4ec9-4b76-9afe-04bac7a8533c" providerId="ADAL" clId="{CEE7BB5D-A77A-498D-ABF2-8E1360D996AD}" dt="2024-01-23T10:17:37.835" v="43" actId="2696"/>
        <pc:sldMkLst>
          <pc:docMk/>
          <pc:sldMk cId="804188134" sldId="286"/>
        </pc:sldMkLst>
      </pc:sldChg>
      <pc:sldChg chg="del">
        <pc:chgData name="Jimmink, Gerben (NDW)" userId="0eeb68a6-4ec9-4b76-9afe-04bac7a8533c" providerId="ADAL" clId="{CEE7BB5D-A77A-498D-ABF2-8E1360D996AD}" dt="2024-01-23T10:17:37.835" v="43" actId="2696"/>
        <pc:sldMkLst>
          <pc:docMk/>
          <pc:sldMk cId="4071647666" sldId="287"/>
        </pc:sldMkLst>
      </pc:sldChg>
      <pc:sldChg chg="del">
        <pc:chgData name="Jimmink, Gerben (NDW)" userId="0eeb68a6-4ec9-4b76-9afe-04bac7a8533c" providerId="ADAL" clId="{CEE7BB5D-A77A-498D-ABF2-8E1360D996AD}" dt="2024-01-23T10:17:37.835" v="43" actId="2696"/>
        <pc:sldMkLst>
          <pc:docMk/>
          <pc:sldMk cId="392025322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06D48-9170-44DE-A090-C636DD82809E}" type="datetimeFigureOut">
              <a:rPr lang="nl-NL" smtClean="0"/>
              <a:t>23-1-2024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ABB7-FCF2-494A-BE6D-C98F42ECC4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1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dwdocs.local/handleidinge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NWB-hoogte</a:t>
            </a:r>
          </a:p>
          <a:p>
            <a:r>
              <a:rPr lang="nl-NL" dirty="0"/>
              <a:t>Routeproducten</a:t>
            </a:r>
          </a:p>
          <a:p>
            <a:r>
              <a:rPr lang="nl-NL" dirty="0"/>
              <a:t>registratievoorschriften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3ABB7-FCF2-494A-BE6D-C98F42ECC45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62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Þ"/>
            </a:pPr>
            <a:r>
              <a:rPr lang="nl-NL" dirty="0"/>
              <a:t>Voor degene met een NDW account: ook een directe link onder Mijn NDW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3ABB7-FCF2-494A-BE6D-C98F42ECC45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72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3ABB7-FCF2-494A-BE6D-C98F42ECC45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01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Zet deze pagina in je bookmarks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3ABB7-FCF2-494A-BE6D-C98F42ECC45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1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http://ndwdocs.local/handleidingen/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Handleidingen - NDW </a:t>
            </a:r>
            <a:r>
              <a:rPr lang="nl-NL" dirty="0" err="1">
                <a:hlinkClick r:id="rId3"/>
              </a:rPr>
              <a:t>Docs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3ABB7-FCF2-494A-BE6D-C98F42ECC45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74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Langer geduurd dan gepland (veel achterstallige documentatie, veel ontbrekend)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Mogelijk ook WKD handleiding George toevoegen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3ABB7-FCF2-494A-BE6D-C98F42ECC45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60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BB6E45EE-294C-4CA0-8A55-2E58D74038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52693"/>
            <a:ext cx="12192000" cy="5905307"/>
          </a:xfrm>
          <a:custGeom>
            <a:avLst/>
            <a:gdLst>
              <a:gd name="connsiteX0" fmla="*/ 2409825 w 12192000"/>
              <a:gd name="connsiteY0" fmla="*/ 467309 h 5895975"/>
              <a:gd name="connsiteX1" fmla="*/ 2409825 w 12192000"/>
              <a:gd name="connsiteY1" fmla="*/ 4834701 h 5895975"/>
              <a:gd name="connsiteX2" fmla="*/ 9782175 w 12192000"/>
              <a:gd name="connsiteY2" fmla="*/ 4834701 h 5895975"/>
              <a:gd name="connsiteX3" fmla="*/ 9782175 w 12192000"/>
              <a:gd name="connsiteY3" fmla="*/ 467309 h 5895975"/>
              <a:gd name="connsiteX4" fmla="*/ 0 w 12192000"/>
              <a:gd name="connsiteY4" fmla="*/ 0 h 5895975"/>
              <a:gd name="connsiteX5" fmla="*/ 12192000 w 12192000"/>
              <a:gd name="connsiteY5" fmla="*/ 0 h 5895975"/>
              <a:gd name="connsiteX6" fmla="*/ 12192000 w 12192000"/>
              <a:gd name="connsiteY6" fmla="*/ 5895975 h 5895975"/>
              <a:gd name="connsiteX7" fmla="*/ 0 w 12192000"/>
              <a:gd name="connsiteY7" fmla="*/ 5895975 h 589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95975">
                <a:moveTo>
                  <a:pt x="2409825" y="467309"/>
                </a:moveTo>
                <a:lnTo>
                  <a:pt x="2409825" y="4834701"/>
                </a:lnTo>
                <a:lnTo>
                  <a:pt x="9782175" y="4834701"/>
                </a:lnTo>
                <a:lnTo>
                  <a:pt x="9782175" y="46730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95975"/>
                </a:lnTo>
                <a:lnTo>
                  <a:pt x="0" y="589597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b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5099" y="1800224"/>
            <a:ext cx="6657976" cy="1895475"/>
          </a:xfrm>
        </p:spPr>
        <p:txBody>
          <a:bodyPr lIns="0" tIns="0" rIns="0" bIns="0"/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 sz="2800" b="1"/>
            </a:lvl1pPr>
            <a:lvl2pPr marL="0" indent="0">
              <a:spcBef>
                <a:spcPts val="1500"/>
              </a:spcBef>
              <a:buNone/>
              <a:defRPr sz="1800"/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2A19E97-1605-497F-98F5-C321D8DC1AE3}"/>
              </a:ext>
            </a:extLst>
          </p:cNvPr>
          <p:cNvSpPr txBox="1"/>
          <p:nvPr userDrawn="1"/>
        </p:nvSpPr>
        <p:spPr>
          <a:xfrm>
            <a:off x="2628899" y="4057650"/>
            <a:ext cx="199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In samenwerking met:</a:t>
            </a:r>
            <a:endParaRPr lang="en-GB" sz="1100" b="1" dirty="0"/>
          </a:p>
        </p:txBody>
      </p:sp>
      <p:pic>
        <p:nvPicPr>
          <p:cNvPr id="15" name="Afbeelding 14" descr="Logo NDW&#10;">
            <a:extLst>
              <a:ext uri="{FF2B5EF4-FFF2-40B4-BE49-F238E27FC236}">
                <a16:creationId xmlns:a16="http://schemas.microsoft.com/office/drawing/2014/main" id="{E16E5E22-CEC4-4D58-BDD9-DD57EF1CA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B7669F-0235-4679-970B-F1B5F13C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A3F4-D6C7-485C-A78E-DF7B1F2DD1D7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C3FCD2-6390-4EB9-96E6-828AAA83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186608-10C5-4B1D-845F-6A5D7400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BCA-AB5C-45ED-A7F0-6CA032590438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2416175" y="1429333"/>
            <a:ext cx="7359650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1438" y="2257425"/>
            <a:ext cx="7119937" cy="3397250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714375" indent="-228600">
              <a:defRPr/>
            </a:lvl3pPr>
            <a:lvl4pPr marL="990600" indent="-228600">
              <a:defRPr/>
            </a:lvl4pPr>
            <a:lvl5pPr marL="1257300" indent="-2286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9375" y="1764369"/>
            <a:ext cx="7119937" cy="56852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7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4382274" y="1429333"/>
            <a:ext cx="7327643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4768" y="2313991"/>
            <a:ext cx="7119937" cy="319138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714375" indent="-228600">
              <a:spcAft>
                <a:spcPts val="1800"/>
              </a:spcAft>
              <a:defRPr/>
            </a:lvl3pPr>
            <a:lvl4pPr marL="990600" indent="-228600">
              <a:spcAft>
                <a:spcPts val="1800"/>
              </a:spcAft>
              <a:defRPr/>
            </a:lvl4pPr>
            <a:lvl5pPr marL="1257300" indent="-228600">
              <a:spcAft>
                <a:spcPts val="1800"/>
              </a:spcAft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43" y="1669422"/>
            <a:ext cx="3262946" cy="568526"/>
          </a:xfrm>
        </p:spPr>
        <p:txBody>
          <a:bodyPr anchor="t" anchorCtr="0">
            <a:noAutofit/>
          </a:bodyPr>
          <a:lstStyle>
            <a:lvl1pPr>
              <a:defRPr sz="220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DF2A19F4-4740-4C4F-9AB9-AE94E2BA0D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4768" y="1829502"/>
            <a:ext cx="7135149" cy="40844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2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223496"/>
            <a:ext cx="3347164" cy="356770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lvl1pPr>
            <a:lvl2pPr marL="447675" indent="-180975">
              <a:defRPr/>
            </a:lvl2pPr>
            <a:lvl3pPr marL="0" indent="0">
              <a:spcAft>
                <a:spcPts val="1800"/>
              </a:spcAft>
              <a:buNone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347164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98FC126-B2F7-4322-93E1-CE57928427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725" y="1428750"/>
            <a:ext cx="7353300" cy="43624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4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eeldvullend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DD70C13-0B73-4C78-B224-8E370DFC94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52500"/>
            <a:ext cx="12192000" cy="5905500"/>
          </a:xfrm>
          <a:custGeom>
            <a:avLst/>
            <a:gdLst>
              <a:gd name="connsiteX0" fmla="*/ 8302110 w 12192000"/>
              <a:gd name="connsiteY0" fmla="*/ 476833 h 5905500"/>
              <a:gd name="connsiteX1" fmla="*/ 8302110 w 12192000"/>
              <a:gd name="connsiteY1" fmla="*/ 4838699 h 5905500"/>
              <a:gd name="connsiteX2" fmla="*/ 11722110 w 12192000"/>
              <a:gd name="connsiteY2" fmla="*/ 4838699 h 5905500"/>
              <a:gd name="connsiteX3" fmla="*/ 11722110 w 12192000"/>
              <a:gd name="connsiteY3" fmla="*/ 476833 h 5905500"/>
              <a:gd name="connsiteX4" fmla="*/ 0 w 12192000"/>
              <a:gd name="connsiteY4" fmla="*/ 0 h 5905500"/>
              <a:gd name="connsiteX5" fmla="*/ 12192000 w 12192000"/>
              <a:gd name="connsiteY5" fmla="*/ 0 h 5905500"/>
              <a:gd name="connsiteX6" fmla="*/ 12192000 w 12192000"/>
              <a:gd name="connsiteY6" fmla="*/ 5905500 h 5905500"/>
              <a:gd name="connsiteX7" fmla="*/ 0 w 12192000"/>
              <a:gd name="connsiteY7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05500">
                <a:moveTo>
                  <a:pt x="8302110" y="476833"/>
                </a:moveTo>
                <a:lnTo>
                  <a:pt x="8302110" y="4838699"/>
                </a:lnTo>
                <a:lnTo>
                  <a:pt x="11722110" y="4838699"/>
                </a:lnTo>
                <a:lnTo>
                  <a:pt x="11722110" y="47683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524125"/>
            <a:ext cx="3114675" cy="3209924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285750" indent="-285750">
              <a:spcAft>
                <a:spcPts val="1800"/>
              </a:spcAft>
              <a:buFont typeface="Wingdings" panose="05000000000000000000" pitchFamily="2" charset="2"/>
              <a:buChar char=""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114675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99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4751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F5BA9FE-4DC6-4FA5-942B-08340BBCE2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675" y="1419225"/>
            <a:ext cx="5419725" cy="4076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4" name="Tijdelijke aanduiding voor afbeelding 7">
            <a:extLst>
              <a:ext uri="{FF2B5EF4-FFF2-40B4-BE49-F238E27FC236}">
                <a16:creationId xmlns:a16="http://schemas.microsoft.com/office/drawing/2014/main" id="{E6663FA1-9B2C-4005-90CC-BFD2015EED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602" y="1419225"/>
            <a:ext cx="5419725" cy="4076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87C132CC-A260-48F3-A7FF-85386D1F1C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43675" y="5579332"/>
            <a:ext cx="5200650" cy="32616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15">
            <a:extLst>
              <a:ext uri="{FF2B5EF4-FFF2-40B4-BE49-F238E27FC236}">
                <a16:creationId xmlns:a16="http://schemas.microsoft.com/office/drawing/2014/main" id="{C9C58342-8800-423A-8E08-F55992143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750" y="5579332"/>
            <a:ext cx="5200650" cy="32616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527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grafieken/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3BB2741-0D3D-4AA4-907F-6FB18C5B05E3}"/>
              </a:ext>
            </a:extLst>
          </p:cNvPr>
          <p:cNvSpPr/>
          <p:nvPr userDrawn="1"/>
        </p:nvSpPr>
        <p:spPr>
          <a:xfrm>
            <a:off x="8286750" y="1429333"/>
            <a:ext cx="3423167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39B5497-E799-4855-A305-D4DFEF45B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6775" y="2223496"/>
            <a:ext cx="3238500" cy="3567703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/>
            </a:lvl1pPr>
            <a:lvl2pPr marL="447675" indent="-180975">
              <a:defRPr/>
            </a:lvl2pPr>
            <a:lvl3pPr marL="0" indent="0">
              <a:spcAft>
                <a:spcPts val="1800"/>
              </a:spcAft>
              <a:buNone/>
              <a:defRPr/>
            </a:lvl3pPr>
            <a:lvl4pPr marL="762000" indent="0">
              <a:spcAft>
                <a:spcPts val="1800"/>
              </a:spcAft>
              <a:buNone/>
              <a:defRPr/>
            </a:lvl4pPr>
            <a:lvl5pPr marL="10287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E6001D-7A09-44D7-B3E0-DC92EC87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775" y="1400247"/>
            <a:ext cx="3238500" cy="823249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nl-NL" dirty="0"/>
              <a:t>Titel</a:t>
            </a:r>
            <a:endParaRPr lang="en-GB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FCA7FEC5-0993-41D0-93D3-7DEC778CDA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750" y="5579332"/>
            <a:ext cx="3543300" cy="432000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dirty="0"/>
              <a:t>Bijschrift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6328EA33-E642-4E86-AFFC-9D7198EBAC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2474" y="5579332"/>
            <a:ext cx="3448051" cy="432000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000" b="1"/>
            </a:lvl2pPr>
            <a:lvl3pPr marL="914400" indent="0">
              <a:buNone/>
              <a:defRPr sz="1000" b="1"/>
            </a:lvl3pPr>
            <a:lvl4pPr marL="1371600" indent="0">
              <a:buNone/>
              <a:defRPr sz="1000" b="1"/>
            </a:lvl4pPr>
            <a:lvl5pPr marL="1828800" indent="0">
              <a:buNone/>
              <a:defRPr sz="1000" b="1"/>
            </a:lvl5pPr>
          </a:lstStyle>
          <a:p>
            <a:pPr lvl="0"/>
            <a:r>
              <a:rPr lang="nl-NL" dirty="0"/>
              <a:t>Bijschrift</a:t>
            </a:r>
          </a:p>
          <a:p>
            <a:pPr lvl="0"/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AF2D6E1-7528-47DE-88A5-7018397FDF7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6725" y="1416050"/>
            <a:ext cx="3743325" cy="4140200"/>
          </a:xfrm>
        </p:spPr>
        <p:txBody>
          <a:bodyPr>
            <a:normAutofit/>
          </a:bodyPr>
          <a:lstStyle>
            <a:lvl1pPr marL="0" indent="0">
              <a:buNone/>
              <a:defRPr lang="en-GB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934D1E1B-0180-4B6A-9090-00C3DCAF6A3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1325" y="1416050"/>
            <a:ext cx="3768725" cy="414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5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BD33706-E052-4C42-852B-21B6DA6B0E20}"/>
              </a:ext>
            </a:extLst>
          </p:cNvPr>
          <p:cNvSpPr/>
          <p:nvPr userDrawn="1"/>
        </p:nvSpPr>
        <p:spPr>
          <a:xfrm>
            <a:off x="399150" y="1420788"/>
            <a:ext cx="3525150" cy="43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188B2C-D26E-4F09-BB1D-E2BA9F634F3C}"/>
              </a:ext>
            </a:extLst>
          </p:cNvPr>
          <p:cNvSpPr/>
          <p:nvPr userDrawn="1"/>
        </p:nvSpPr>
        <p:spPr>
          <a:xfrm>
            <a:off x="0" y="6033893"/>
            <a:ext cx="12192000" cy="823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67E7C1C-58A3-4B33-AACF-95AC1B888A20}"/>
              </a:ext>
            </a:extLst>
          </p:cNvPr>
          <p:cNvSpPr txBox="1"/>
          <p:nvPr userDrawn="1"/>
        </p:nvSpPr>
        <p:spPr>
          <a:xfrm>
            <a:off x="1049533" y="5275906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pic>
        <p:nvPicPr>
          <p:cNvPr id="30" name="Afbeelding 29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DB4E5024-EF9C-46A2-8723-6A7AD01F0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6" y="5274915"/>
            <a:ext cx="216000" cy="216639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F0016CA-6D32-4F82-AB8A-752EC8006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9533" y="4448176"/>
            <a:ext cx="2664051" cy="785382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24564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 NDW&#10;">
            <a:extLst>
              <a:ext uri="{FF2B5EF4-FFF2-40B4-BE49-F238E27FC236}">
                <a16:creationId xmlns:a16="http://schemas.microsoft.com/office/drawing/2014/main" id="{EB60A290-3F9D-4318-A634-92CCFF1F4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9333"/>
          </a:xfrm>
          <a:prstGeom prst="rect">
            <a:avLst/>
          </a:prstGeom>
        </p:spPr>
      </p:pic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219EA5F6-FA15-446A-BEED-F5B75ACBB0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52500"/>
            <a:ext cx="12192000" cy="5905500"/>
          </a:xfrm>
          <a:custGeom>
            <a:avLst/>
            <a:gdLst>
              <a:gd name="connsiteX0" fmla="*/ 447224 w 12192000"/>
              <a:gd name="connsiteY0" fmla="*/ 451433 h 5905500"/>
              <a:gd name="connsiteX1" fmla="*/ 447224 w 12192000"/>
              <a:gd name="connsiteY1" fmla="*/ 4787633 h 5905500"/>
              <a:gd name="connsiteX2" fmla="*/ 3903224 w 12192000"/>
              <a:gd name="connsiteY2" fmla="*/ 4787633 h 5905500"/>
              <a:gd name="connsiteX3" fmla="*/ 3903224 w 12192000"/>
              <a:gd name="connsiteY3" fmla="*/ 451433 h 5905500"/>
              <a:gd name="connsiteX4" fmla="*/ 0 w 12192000"/>
              <a:gd name="connsiteY4" fmla="*/ 0 h 5905500"/>
              <a:gd name="connsiteX5" fmla="*/ 12192000 w 12192000"/>
              <a:gd name="connsiteY5" fmla="*/ 0 h 5905500"/>
              <a:gd name="connsiteX6" fmla="*/ 12192000 w 12192000"/>
              <a:gd name="connsiteY6" fmla="*/ 5905500 h 5905500"/>
              <a:gd name="connsiteX7" fmla="*/ 0 w 12192000"/>
              <a:gd name="connsiteY7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05500">
                <a:moveTo>
                  <a:pt x="447224" y="451433"/>
                </a:moveTo>
                <a:lnTo>
                  <a:pt x="447224" y="4787633"/>
                </a:lnTo>
                <a:lnTo>
                  <a:pt x="3903224" y="4787633"/>
                </a:lnTo>
                <a:lnTo>
                  <a:pt x="3903224" y="45143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85678C8-B3DB-4659-AE9E-62D687B702CD}"/>
              </a:ext>
            </a:extLst>
          </p:cNvPr>
          <p:cNvSpPr txBox="1"/>
          <p:nvPr userDrawn="1"/>
        </p:nvSpPr>
        <p:spPr>
          <a:xfrm>
            <a:off x="1049533" y="5275906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8D73C676-259C-496C-9D77-EE7974D8C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9533" y="4619625"/>
            <a:ext cx="2664051" cy="60440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2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46C65239-043B-4E09-96E5-A65C91A81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6" y="5274915"/>
            <a:ext cx="216000" cy="2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7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1A715C-9126-43B2-90F7-FEB4A048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8E2D9F-BA10-4869-A6FB-7D35C13F4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C8B466-4614-455E-A8CE-B9769EB7E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A3F4-D6C7-485C-A78E-DF7B1F2DD1D7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0C6C3-6028-49B7-ACE4-9277FE940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61B72-1274-43CA-B394-869BCC85B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EBCA-AB5C-45ED-A7F0-6CA03259043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dw.n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dw.n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trein, fiets, spoor, stuk&#10;&#10;Automatisch gegenereerde beschrijving">
            <a:extLst>
              <a:ext uri="{FF2B5EF4-FFF2-40B4-BE49-F238E27FC236}">
                <a16:creationId xmlns:a16="http://schemas.microsoft.com/office/drawing/2014/main" id="{E12EA0A6-9ABA-4A2B-9204-C58220AE65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7C1C47-055F-431A-B393-7996447C6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807" y="1884028"/>
            <a:ext cx="6993641" cy="35217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endParaRPr lang="en-US" sz="4000" dirty="0"/>
          </a:p>
          <a:p>
            <a:pPr algn="ctr"/>
            <a:r>
              <a:rPr lang="nl-NL" sz="3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Online NWB handleiding</a:t>
            </a:r>
          </a:p>
          <a:p>
            <a:pPr algn="ctr"/>
            <a:endParaRPr lang="nl-NL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dirty="0" err="1"/>
              <a:t>Gebruikerswebinar</a:t>
            </a:r>
            <a:endParaRPr lang="en-US" sz="3200" dirty="0"/>
          </a:p>
          <a:p>
            <a:pPr algn="ctr"/>
            <a:r>
              <a:rPr lang="en-US" sz="3200" dirty="0"/>
              <a:t>2</a:t>
            </a:r>
            <a:r>
              <a:rPr lang="en-US" dirty="0"/>
              <a:t>3 </a:t>
            </a:r>
            <a:r>
              <a:rPr lang="en-US" dirty="0" err="1"/>
              <a:t>Januari</a:t>
            </a:r>
            <a:r>
              <a:rPr lang="en-US" dirty="0"/>
              <a:t> 2024</a:t>
            </a:r>
          </a:p>
          <a:p>
            <a:pPr algn="ctr">
              <a:lnSpc>
                <a:spcPts val="1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7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33598D3-4216-139C-1135-C7CDA019A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DOEL</a:t>
            </a:r>
          </a:p>
          <a:p>
            <a:r>
              <a:rPr lang="nl-NL" dirty="0"/>
              <a:t>Actualiseren NWB gebruikershandleiding</a:t>
            </a:r>
          </a:p>
          <a:p>
            <a:r>
              <a:rPr lang="nl-NL" dirty="0"/>
              <a:t>Integreren met diverse losse handleidingen</a:t>
            </a:r>
          </a:p>
          <a:p>
            <a:r>
              <a:rPr lang="nl-NL" dirty="0"/>
              <a:t>Samenbrengen in beheersbare omgeving</a:t>
            </a:r>
          </a:p>
          <a:p>
            <a:r>
              <a:rPr lang="nl-NL" dirty="0"/>
              <a:t>Informatie doorzoekbaar en gestructureerd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=&gt; </a:t>
            </a:r>
            <a:r>
              <a:rPr lang="nl-NL" dirty="0" err="1"/>
              <a:t>Ndwdocs</a:t>
            </a:r>
            <a:r>
              <a:rPr lang="nl-NL" dirty="0"/>
              <a:t> (</a:t>
            </a:r>
            <a:r>
              <a:rPr lang="nl-NL" dirty="0">
                <a:hlinkClick r:id="rId3"/>
              </a:rPr>
              <a:t>https://docs.ndw.nu/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7A39C0-B134-05A5-9D7C-A7F51845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Online Handleiding</a:t>
            </a:r>
          </a:p>
        </p:txBody>
      </p:sp>
    </p:spTree>
    <p:extLst>
      <p:ext uri="{BB962C8B-B14F-4D97-AF65-F5344CB8AC3E}">
        <p14:creationId xmlns:p14="http://schemas.microsoft.com/office/powerpoint/2010/main" val="319919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3AE147-4B65-942B-BAE6-E8ACBC784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C91E6B-7A91-D475-848D-18C8021F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BC1DC8-6A92-CFE9-9130-C526B008A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610" y="1024353"/>
            <a:ext cx="8417610" cy="534549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BBEC1FE7-6C43-8ECA-CF70-87871371842D}"/>
              </a:ext>
            </a:extLst>
          </p:cNvPr>
          <p:cNvSpPr/>
          <p:nvPr/>
        </p:nvSpPr>
        <p:spPr>
          <a:xfrm>
            <a:off x="3296652" y="2995863"/>
            <a:ext cx="685799" cy="180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4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02E09C6-8B64-3BD1-29FD-0D7D97825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CB2478E-0EDA-CAA2-BB1B-5FFE0750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D86DAB-CC95-D326-E2BE-A0B41F4E5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060" y="1055174"/>
            <a:ext cx="8063018" cy="5650426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57C6FE6B-F4C0-2784-5F77-366340C4509E}"/>
              </a:ext>
            </a:extLst>
          </p:cNvPr>
          <p:cNvSpPr/>
          <p:nvPr/>
        </p:nvSpPr>
        <p:spPr>
          <a:xfrm>
            <a:off x="6987540" y="3429000"/>
            <a:ext cx="116586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47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BEB077A-BB51-B462-DC92-AD6DD6F434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3"/>
              </a:rPr>
              <a:t>h</a:t>
            </a:r>
            <a:r>
              <a:rPr lang="nl-NL" dirty="0">
                <a:hlinkClick r:id="rId3"/>
              </a:rPr>
              <a:t>ttps://docs.ndw.nu/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ABC580-A821-AC4A-092F-21D4B59B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ndwdocs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D2422C-90C2-8ED6-0095-40AEA5EC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36" y="1135380"/>
            <a:ext cx="7026844" cy="51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7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2B77A7D-238D-9684-6658-D1EECA317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2FB17D3-DF5C-E444-CB47-8E30C6ED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48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7579E4B-91EE-B464-43DD-7121632D2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CB41F1-A322-3CD5-5ED6-B4B97BA9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76A3A1-3098-98CB-08DC-E44869E9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928" y="1111885"/>
            <a:ext cx="7637492" cy="5359262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59C064F3-AF7B-72C1-687B-2C20E6FE59F9}"/>
              </a:ext>
            </a:extLst>
          </p:cNvPr>
          <p:cNvSpPr/>
          <p:nvPr/>
        </p:nvSpPr>
        <p:spPr>
          <a:xfrm>
            <a:off x="8221980" y="1764369"/>
            <a:ext cx="723900" cy="205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527B5BB-C10D-8DBC-F725-74738EFC3D27}"/>
              </a:ext>
            </a:extLst>
          </p:cNvPr>
          <p:cNvSpPr/>
          <p:nvPr/>
        </p:nvSpPr>
        <p:spPr>
          <a:xfrm>
            <a:off x="2117090" y="2825951"/>
            <a:ext cx="502285" cy="170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A0EC64E-5A45-9BB0-A519-CCA013438F6B}"/>
              </a:ext>
            </a:extLst>
          </p:cNvPr>
          <p:cNvSpPr txBox="1"/>
          <p:nvPr/>
        </p:nvSpPr>
        <p:spPr>
          <a:xfrm>
            <a:off x="10186828" y="2048632"/>
            <a:ext cx="17156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FF0000"/>
                </a:solidFill>
              </a:rPr>
              <a:t>Zoekfunctionaliteit</a:t>
            </a:r>
          </a:p>
          <a:p>
            <a:r>
              <a:rPr lang="nl-NL" sz="1200" dirty="0">
                <a:solidFill>
                  <a:srgbClr val="FF0000"/>
                </a:solidFill>
              </a:rPr>
              <a:t>NDW </a:t>
            </a:r>
            <a:r>
              <a:rPr lang="nl-NL" sz="1200" dirty="0" err="1">
                <a:solidFill>
                  <a:srgbClr val="FF0000"/>
                </a:solidFill>
              </a:rPr>
              <a:t>docs</a:t>
            </a:r>
            <a:endParaRPr lang="nl-NL" sz="1200" dirty="0">
              <a:solidFill>
                <a:srgbClr val="FF0000"/>
              </a:solidFill>
            </a:endParaRPr>
          </a:p>
          <a:p>
            <a:endParaRPr lang="nl-NL" sz="120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00200C8-9E7D-AFAB-E303-E8CED5F05FAB}"/>
              </a:ext>
            </a:extLst>
          </p:cNvPr>
          <p:cNvSpPr/>
          <p:nvPr/>
        </p:nvSpPr>
        <p:spPr>
          <a:xfrm>
            <a:off x="8649046" y="1558629"/>
            <a:ext cx="1255971" cy="205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585826AF-1EF5-2FF9-D925-45F804507500}"/>
              </a:ext>
            </a:extLst>
          </p:cNvPr>
          <p:cNvCxnSpPr>
            <a:cxnSpLocks/>
          </p:cNvCxnSpPr>
          <p:nvPr/>
        </p:nvCxnSpPr>
        <p:spPr>
          <a:xfrm flipH="1" flipV="1">
            <a:off x="9926638" y="1681578"/>
            <a:ext cx="520382" cy="36705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28D95A31-4E97-F131-7453-07C2CB11E404}"/>
              </a:ext>
            </a:extLst>
          </p:cNvPr>
          <p:cNvSpPr txBox="1"/>
          <p:nvPr/>
        </p:nvSpPr>
        <p:spPr>
          <a:xfrm>
            <a:off x="2444750" y="4837484"/>
            <a:ext cx="1395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FF0000"/>
                </a:solidFill>
              </a:rPr>
              <a:t>Basisstructuur</a:t>
            </a:r>
          </a:p>
          <a:p>
            <a:pPr marL="171450" indent="-171450">
              <a:buFontTx/>
              <a:buChar char="-"/>
            </a:pPr>
            <a:r>
              <a:rPr lang="nl-NL" sz="1200" dirty="0" err="1">
                <a:solidFill>
                  <a:srgbClr val="FF0000"/>
                </a:solidFill>
              </a:rPr>
              <a:t>subpagina’s</a:t>
            </a:r>
            <a:endParaRPr lang="nl-NL" sz="120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200" dirty="0" err="1">
                <a:solidFill>
                  <a:srgbClr val="FF0000"/>
                </a:solidFill>
              </a:rPr>
              <a:t>klikbaar</a:t>
            </a:r>
            <a:endParaRPr lang="nl-NL" sz="120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srgbClr val="FF0000"/>
                </a:solidFill>
              </a:rPr>
              <a:t>openen/sluiten</a:t>
            </a:r>
          </a:p>
          <a:p>
            <a:endParaRPr lang="nl-NL" sz="120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0EAB091-FB52-610B-DAA3-65EC148BEF52}"/>
              </a:ext>
            </a:extLst>
          </p:cNvPr>
          <p:cNvSpPr/>
          <p:nvPr/>
        </p:nvSpPr>
        <p:spPr>
          <a:xfrm>
            <a:off x="2199928" y="3756659"/>
            <a:ext cx="740436" cy="37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6335869-675D-41BA-499C-0C4CFA4C8223}"/>
              </a:ext>
            </a:extLst>
          </p:cNvPr>
          <p:cNvCxnSpPr>
            <a:cxnSpLocks/>
          </p:cNvCxnSpPr>
          <p:nvPr/>
        </p:nvCxnSpPr>
        <p:spPr>
          <a:xfrm flipV="1">
            <a:off x="2543841" y="3870960"/>
            <a:ext cx="0" cy="83991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940BB66E-DA0E-81D0-793B-787034E99CCF}"/>
              </a:ext>
            </a:extLst>
          </p:cNvPr>
          <p:cNvCxnSpPr>
            <a:cxnSpLocks/>
          </p:cNvCxnSpPr>
          <p:nvPr/>
        </p:nvCxnSpPr>
        <p:spPr>
          <a:xfrm flipV="1">
            <a:off x="8761761" y="3681729"/>
            <a:ext cx="0" cy="83991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E22131F1-51DE-D014-410E-72C77764AE3C}"/>
              </a:ext>
            </a:extLst>
          </p:cNvPr>
          <p:cNvSpPr txBox="1"/>
          <p:nvPr/>
        </p:nvSpPr>
        <p:spPr>
          <a:xfrm>
            <a:off x="8308421" y="4530865"/>
            <a:ext cx="139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FF0000"/>
                </a:solidFill>
              </a:rPr>
              <a:t>Structuur pagina</a:t>
            </a:r>
          </a:p>
          <a:p>
            <a:pPr marL="171450" indent="-171450">
              <a:buFontTx/>
              <a:buChar char="-"/>
            </a:pPr>
            <a:r>
              <a:rPr lang="nl-NL" sz="1200" dirty="0" err="1">
                <a:solidFill>
                  <a:srgbClr val="FF0000"/>
                </a:solidFill>
              </a:rPr>
              <a:t>klikbaar</a:t>
            </a:r>
            <a:endParaRPr lang="nl-NL" sz="1200" dirty="0">
              <a:solidFill>
                <a:srgbClr val="FF0000"/>
              </a:solidFill>
            </a:endParaRPr>
          </a:p>
          <a:p>
            <a:endParaRPr lang="nl-NL" sz="120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nl-NL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8D5AB2B-8B91-BD9D-11C7-8BE3788280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9375" y="2425065"/>
            <a:ext cx="7903845" cy="2619375"/>
          </a:xfrm>
        </p:spPr>
        <p:txBody>
          <a:bodyPr>
            <a:normAutofit/>
          </a:bodyPr>
          <a:lstStyle/>
          <a:p>
            <a:r>
              <a:rPr lang="nl-NL" dirty="0"/>
              <a:t>Laatste pagina’s afronden</a:t>
            </a:r>
          </a:p>
          <a:p>
            <a:r>
              <a:rPr lang="nl-NL" dirty="0"/>
              <a:t>Interne review (NWB team &amp; </a:t>
            </a:r>
            <a:r>
              <a:rPr lang="nl-NL" dirty="0" err="1"/>
              <a:t>NDWdocs</a:t>
            </a:r>
            <a:r>
              <a:rPr lang="nl-NL" dirty="0"/>
              <a:t> beheer)</a:t>
            </a:r>
          </a:p>
          <a:p>
            <a:endParaRPr lang="nl-NL" dirty="0"/>
          </a:p>
          <a:p>
            <a:r>
              <a:rPr lang="nl-NL" dirty="0"/>
              <a:t>Livegang eerste versie begin februari</a:t>
            </a:r>
          </a:p>
          <a:p>
            <a:endParaRPr lang="nl-NL" dirty="0"/>
          </a:p>
          <a:p>
            <a:r>
              <a:rPr lang="nl-NL" dirty="0"/>
              <a:t>Levend document, steeds verder uitbreiden</a:t>
            </a:r>
          </a:p>
          <a:p>
            <a:r>
              <a:rPr lang="nl-NL" dirty="0"/>
              <a:t>Feedback welkom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645309-0520-874D-4AB5-F195CC53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van zaken (23-01-2024)</a:t>
            </a:r>
          </a:p>
        </p:txBody>
      </p:sp>
    </p:spTree>
    <p:extLst>
      <p:ext uri="{BB962C8B-B14F-4D97-AF65-F5344CB8AC3E}">
        <p14:creationId xmlns:p14="http://schemas.microsoft.com/office/powerpoint/2010/main" val="328747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trein, fiets, spoor, stuk&#10;&#10;Automatisch gegenereerde beschrijving">
            <a:extLst>
              <a:ext uri="{FF2B5EF4-FFF2-40B4-BE49-F238E27FC236}">
                <a16:creationId xmlns:a16="http://schemas.microsoft.com/office/drawing/2014/main" id="{0AEB344E-AB39-4E7A-A983-1B364BCBDB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F7ADE1-CB29-4C1F-8F71-F5CC995EB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5482" y="4619625"/>
            <a:ext cx="2664051" cy="604407"/>
          </a:xfrm>
        </p:spPr>
        <p:txBody>
          <a:bodyPr/>
          <a:lstStyle/>
          <a:p>
            <a:r>
              <a:rPr lang="en-GB" dirty="0"/>
              <a:t>13-09-2023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227B9F-80E2-4BC5-B623-AE7FADF8B0EF}"/>
              </a:ext>
            </a:extLst>
          </p:cNvPr>
          <p:cNvSpPr txBox="1"/>
          <p:nvPr/>
        </p:nvSpPr>
        <p:spPr>
          <a:xfrm>
            <a:off x="1045482" y="1605606"/>
            <a:ext cx="1545318" cy="21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solidFill>
                  <a:schemeClr val="tx1"/>
                </a:solidFill>
                <a:latin typeface="+mj-lt"/>
              </a:rPr>
              <a:t>info@ndw.nu</a:t>
            </a:r>
          </a:p>
          <a:p>
            <a:pPr>
              <a:spcBef>
                <a:spcPts val="1100"/>
              </a:spcBef>
            </a:pPr>
            <a:r>
              <a:rPr lang="nl-NL" sz="1100" b="1" dirty="0">
                <a:solidFill>
                  <a:schemeClr val="tx1"/>
                </a:solidFill>
                <a:latin typeface="+mj-lt"/>
              </a:rPr>
              <a:t>www.ndw.nu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11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088 797 34 35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Archimedeslaan 6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3584 BA Utrecht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nl-NL" sz="1100" b="1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Postbus 24016</a:t>
            </a:r>
          </a:p>
          <a:p>
            <a:pPr marL="0" algn="l" rtl="0" eaLnBrk="1" fontAlgn="t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dirty="0">
                <a:solidFill>
                  <a:schemeClr val="tx1"/>
                </a:solidFill>
                <a:effectLst/>
                <a:latin typeface="+mj-lt"/>
              </a:rPr>
              <a:t>3502 MA Utrecht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endParaRPr lang="nl-NL" sz="1100" b="1" dirty="0">
              <a:latin typeface="+mj-lt"/>
            </a:endParaRPr>
          </a:p>
          <a:p>
            <a:endParaRPr lang="en-GB" sz="1100" b="1" dirty="0">
              <a:latin typeface="+mj-lt"/>
            </a:endParaRPr>
          </a:p>
        </p:txBody>
      </p:sp>
      <p:pic>
        <p:nvPicPr>
          <p:cNvPr id="2" name="Afbeelding 1" descr="Afbeelding met zitten, monitor, kamer, televisie&#10;&#10;Automatisch gegenereerde beschrijving">
            <a:extLst>
              <a:ext uri="{FF2B5EF4-FFF2-40B4-BE49-F238E27FC236}">
                <a16:creationId xmlns:a16="http://schemas.microsoft.com/office/drawing/2014/main" id="{3ECF16BD-9B3C-4F08-910F-00D9247F84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1935006"/>
            <a:ext cx="216000" cy="216000"/>
          </a:xfrm>
          <a:prstGeom prst="rect">
            <a:avLst/>
          </a:prstGeom>
        </p:spPr>
      </p:pic>
      <p:pic>
        <p:nvPicPr>
          <p:cNvPr id="6" name="Afbeelding 5" descr="Afbeelding met galerie, kamer, scène, foto&#10;&#10;Automatisch gegenereerde beschrijving">
            <a:extLst>
              <a:ext uri="{FF2B5EF4-FFF2-40B4-BE49-F238E27FC236}">
                <a16:creationId xmlns:a16="http://schemas.microsoft.com/office/drawing/2014/main" id="{5371D4B6-0E1E-4DF5-A6FB-3A30AF67EB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2545873"/>
            <a:ext cx="216000" cy="216000"/>
          </a:xfrm>
          <a:prstGeom prst="rect">
            <a:avLst/>
          </a:prstGeom>
        </p:spPr>
      </p:pic>
      <p:pic>
        <p:nvPicPr>
          <p:cNvPr id="7" name="Afbeelding 6" descr="Afbeelding met kamer&#10;&#10;Automatisch gegenereerde beschrijving">
            <a:extLst>
              <a:ext uri="{FF2B5EF4-FFF2-40B4-BE49-F238E27FC236}">
                <a16:creationId xmlns:a16="http://schemas.microsoft.com/office/drawing/2014/main" id="{FADDD55C-23C0-4B0D-B0C6-76F94BFABB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1631189"/>
            <a:ext cx="216000" cy="216000"/>
          </a:xfrm>
          <a:prstGeom prst="rect">
            <a:avLst/>
          </a:prstGeom>
        </p:spPr>
      </p:pic>
      <p:pic>
        <p:nvPicPr>
          <p:cNvPr id="9" name="Afbeelding 8" descr="Afbeelding met teken, stoppen, zitten, straat&#10;&#10;Automatisch gegenereerde beschrijving">
            <a:extLst>
              <a:ext uri="{FF2B5EF4-FFF2-40B4-BE49-F238E27FC236}">
                <a16:creationId xmlns:a16="http://schemas.microsoft.com/office/drawing/2014/main" id="{60A593A5-EDF5-4710-983D-F216E2904B5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2253110"/>
            <a:ext cx="216000" cy="216000"/>
          </a:xfrm>
          <a:prstGeom prst="rect">
            <a:avLst/>
          </a:prstGeom>
        </p:spPr>
      </p:pic>
      <p:pic>
        <p:nvPicPr>
          <p:cNvPr id="19" name="Afbeelding 18" descr="Afbeelding met kamer&#10;&#10;Automatisch gegenereerde beschrijving">
            <a:extLst>
              <a:ext uri="{FF2B5EF4-FFF2-40B4-BE49-F238E27FC236}">
                <a16:creationId xmlns:a16="http://schemas.microsoft.com/office/drawing/2014/main" id="{4BA106BB-9FB1-447D-B08A-79E4B525505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4" y="300321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34251"/>
      </p:ext>
    </p:extLst>
  </p:cSld>
  <p:clrMapOvr>
    <a:masterClrMapping/>
  </p:clrMapOvr>
</p:sld>
</file>

<file path=ppt/theme/theme1.xml><?xml version="1.0" encoding="utf-8"?>
<a:theme xmlns:a="http://schemas.openxmlformats.org/drawingml/2006/main" name="NDW">
  <a:themeElements>
    <a:clrScheme name="ND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2926"/>
      </a:accent1>
      <a:accent2>
        <a:srgbClr val="F38C3C"/>
      </a:accent2>
      <a:accent3>
        <a:srgbClr val="FE5000"/>
      </a:accent3>
      <a:accent4>
        <a:srgbClr val="F5F5F5"/>
      </a:accent4>
      <a:accent5>
        <a:srgbClr val="D9D9D6"/>
      </a:accent5>
      <a:accent6>
        <a:srgbClr val="FFFFFF"/>
      </a:accent6>
      <a:hlink>
        <a:srgbClr val="0563C1"/>
      </a:hlink>
      <a:folHlink>
        <a:srgbClr val="954F72"/>
      </a:folHlink>
    </a:clrScheme>
    <a:fontScheme name="ND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rkgroep NWB Wegkenmerken" id="{6AAB550C-7FEE-4328-87F3-8FC06EDA2E1C}" vid="{8DEC9722-0B73-4725-9980-13A7575D92C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NWB_gebruikerseminar_versie_0.1_23_januari_2024</Template>
  <TotalTime>49</TotalTime>
  <Words>174</Words>
  <Application>Microsoft Office PowerPoint</Application>
  <PresentationFormat>Breedbeeld</PresentationFormat>
  <Paragraphs>60</Paragraphs>
  <Slides>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Symbol</vt:lpstr>
      <vt:lpstr>Wingdings</vt:lpstr>
      <vt:lpstr>NDW</vt:lpstr>
      <vt:lpstr>PowerPoint-presentatie</vt:lpstr>
      <vt:lpstr>Online Handleiding</vt:lpstr>
      <vt:lpstr>PowerPoint-presentatie</vt:lpstr>
      <vt:lpstr>PowerPoint-presentatie</vt:lpstr>
      <vt:lpstr>ndwdocs</vt:lpstr>
      <vt:lpstr>Demo</vt:lpstr>
      <vt:lpstr>PowerPoint-presentatie</vt:lpstr>
      <vt:lpstr>Stand van zaken (23-01-2024)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Jimmink, Gerben (NDW)</dc:creator>
  <cp:lastModifiedBy>Jimmink, Gerben (NDW)</cp:lastModifiedBy>
  <cp:revision>1</cp:revision>
  <dcterms:created xsi:type="dcterms:W3CDTF">2024-01-23T10:15:16Z</dcterms:created>
  <dcterms:modified xsi:type="dcterms:W3CDTF">2024-01-23T11:05:04Z</dcterms:modified>
</cp:coreProperties>
</file>