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741" r:id="rId2"/>
  </p:sldMasterIdLst>
  <p:notesMasterIdLst>
    <p:notesMasterId r:id="rId21"/>
  </p:notesMasterIdLst>
  <p:handoutMasterIdLst>
    <p:handoutMasterId r:id="rId22"/>
  </p:handoutMasterIdLst>
  <p:sldIdLst>
    <p:sldId id="257" r:id="rId3"/>
    <p:sldId id="258" r:id="rId4"/>
    <p:sldId id="269" r:id="rId5"/>
    <p:sldId id="260" r:id="rId6"/>
    <p:sldId id="261" r:id="rId7"/>
    <p:sldId id="959" r:id="rId8"/>
    <p:sldId id="953" r:id="rId9"/>
    <p:sldId id="960" r:id="rId10"/>
    <p:sldId id="267" r:id="rId11"/>
    <p:sldId id="268" r:id="rId12"/>
    <p:sldId id="955" r:id="rId13"/>
    <p:sldId id="956" r:id="rId14"/>
    <p:sldId id="958" r:id="rId15"/>
    <p:sldId id="262" r:id="rId16"/>
    <p:sldId id="263" r:id="rId17"/>
    <p:sldId id="264" r:id="rId18"/>
    <p:sldId id="265" r:id="rId19"/>
    <p:sldId id="273" r:id="rId2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518" userDrawn="1">
          <p15:clr>
            <a:srgbClr val="A4A3A4"/>
          </p15:clr>
        </p15:guide>
        <p15:guide id="2" orient="horz" pos="2160">
          <p15:clr>
            <a:srgbClr val="A4A3A4"/>
          </p15:clr>
        </p15:guide>
        <p15:guide id="3" orient="horz" pos="1036"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Arnout Drenthel" initials="AD [7]" lastIdx="1" clrIdx="6"/>
  <p:cmAuthor id="1" name="Arnout Drenthel" initials="AD" lastIdx="1" clrIdx="0"/>
  <p:cmAuthor id="8" name="Arnout Drenthel" initials="AD [8]" lastIdx="1" clrIdx="7"/>
  <p:cmAuthor id="2" name="Arnout Drenthel" initials="AD [2]" lastIdx="1" clrIdx="1"/>
  <p:cmAuthor id="9" name="Arnout Drenthel" initials="AD [9]" lastIdx="1" clrIdx="8"/>
  <p:cmAuthor id="3" name="Arnout Drenthel" initials="AD [3]" lastIdx="1" clrIdx="2"/>
  <p:cmAuthor id="4" name="Arnout Drenthel" initials="AD [4]" lastIdx="1" clrIdx="3"/>
  <p:cmAuthor id="5" name="Arnout Drenthel" initials="AD [5]" lastIdx="1" clrIdx="4"/>
  <p:cmAuthor id="6" name="Arnout Drenthel" initials="AD [6]" lastIdx="1" clrIdx="5"/>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Stijl, thema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Stijl, thema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Stijl, gemiddeld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Stijl, gemiddeld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Stijl, licht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341" autoAdjust="0"/>
  </p:normalViewPr>
  <p:slideViewPr>
    <p:cSldViewPr snapToGrid="0">
      <p:cViewPr varScale="1">
        <p:scale>
          <a:sx n="104" d="100"/>
          <a:sy n="104" d="100"/>
        </p:scale>
        <p:origin x="120" y="324"/>
      </p:cViewPr>
      <p:guideLst>
        <p:guide pos="518"/>
        <p:guide orient="horz" pos="2160"/>
        <p:guide orient="horz" pos="1036"/>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15224"/>
    </p:cViewPr>
  </p:sorterViewPr>
  <p:notesViewPr>
    <p:cSldViewPr snapToGrid="0">
      <p:cViewPr varScale="1">
        <p:scale>
          <a:sx n="79" d="100"/>
          <a:sy n="79" d="100"/>
        </p:scale>
        <p:origin x="394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C6709BA-0250-418B-A227-469BF0F69AD3}" type="datetimeFigureOut">
              <a:rPr lang="nl-NL" smtClean="0"/>
              <a:pPr/>
              <a:t>18-11-2022</a:t>
            </a:fld>
            <a:endParaRPr lang="nl-NL"/>
          </a:p>
        </p:txBody>
      </p:sp>
      <p:sp>
        <p:nvSpPr>
          <p:cNvPr id="4" name="Tijdelijke aanduiding voor voetteks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7A4FE01-11FF-43DA-B7F5-6592B996E3FA}" type="slidenum">
              <a:rPr lang="nl-NL" smtClean="0"/>
              <a:pPr/>
              <a:t>‹nr.›</a:t>
            </a:fld>
            <a:endParaRPr lang="nl-NL"/>
          </a:p>
        </p:txBody>
      </p:sp>
    </p:spTree>
    <p:extLst>
      <p:ext uri="{BB962C8B-B14F-4D97-AF65-F5344CB8AC3E}">
        <p14:creationId xmlns:p14="http://schemas.microsoft.com/office/powerpoint/2010/main" val="1681797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D30240-3B76-4E52-B42B-C39F5C218F4D}" type="datetimeFigureOut">
              <a:rPr lang="nl-NL" smtClean="0"/>
              <a:pPr/>
              <a:t>18-11-2022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501649-886C-4324-AD4C-E61C88D47728}" type="slidenum">
              <a:rPr lang="nl-NL" smtClean="0"/>
              <a:pPr/>
              <a:t>‹nr.›</a:t>
            </a:fld>
            <a:endParaRPr lang="nl-NL"/>
          </a:p>
        </p:txBody>
      </p:sp>
    </p:spTree>
    <p:extLst>
      <p:ext uri="{BB962C8B-B14F-4D97-AF65-F5344CB8AC3E}">
        <p14:creationId xmlns:p14="http://schemas.microsoft.com/office/powerpoint/2010/main" val="11699549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8.png"/></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8.png"/></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11.png"/></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12.png"/></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12.png"/></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12.png"/></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2.xml"/><Relationship Id="rId5" Type="http://schemas.openxmlformats.org/officeDocument/2006/relationships/image" Target="../media/image2.png"/><Relationship Id="rId4" Type="http://schemas.openxmlformats.org/officeDocument/2006/relationships/image" Target="../media/image8.png"/></Relationships>
</file>

<file path=ppt/slideLayouts/_rels/slideLayout7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2.xml"/><Relationship Id="rId5" Type="http://schemas.openxmlformats.org/officeDocument/2006/relationships/image" Target="../media/image2.png"/><Relationship Id="rId4" Type="http://schemas.openxmlformats.org/officeDocument/2006/relationships/image" Target="../media/image8.png"/></Relationships>
</file>

<file path=ppt/slideLayouts/_rels/slideLayout7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2.xml"/><Relationship Id="rId5" Type="http://schemas.openxmlformats.org/officeDocument/2006/relationships/image" Target="../media/image2.png"/><Relationship Id="rId4" Type="http://schemas.openxmlformats.org/officeDocument/2006/relationships/image" Target="../media/image11.pn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Ref idx="1001">
        <a:schemeClr val="bg2"/>
      </p:bgRef>
    </p:bg>
    <p:spTree>
      <p:nvGrpSpPr>
        <p:cNvPr id="1" name=""/>
        <p:cNvGrpSpPr/>
        <p:nvPr/>
      </p:nvGrpSpPr>
      <p:grpSpPr>
        <a:xfrm>
          <a:off x="0" y="0"/>
          <a:ext cx="0" cy="0"/>
          <a:chOff x="0" y="0"/>
          <a:chExt cx="0" cy="0"/>
        </a:xfrm>
      </p:grpSpPr>
      <p:sp>
        <p:nvSpPr>
          <p:cNvPr id="2" name="Titel 1"/>
          <p:cNvSpPr>
            <a:spLocks noGrp="1"/>
          </p:cNvSpPr>
          <p:nvPr>
            <p:ph type="ctrTitle"/>
          </p:nvPr>
        </p:nvSpPr>
        <p:spPr>
          <a:xfrm>
            <a:off x="6554588" y="1882800"/>
            <a:ext cx="5004000" cy="2336400"/>
          </a:xfrm>
        </p:spPr>
        <p:txBody>
          <a:bodyPr tIns="90000" bIns="90000" anchor="b">
            <a:normAutofit/>
          </a:bodyPr>
          <a:lstStyle>
            <a:lvl1pPr algn="l">
              <a:defRPr sz="3600">
                <a:solidFill>
                  <a:schemeClr val="tx1"/>
                </a:solidFill>
              </a:defRPr>
            </a:lvl1pPr>
          </a:lstStyle>
          <a:p>
            <a:r>
              <a:rPr lang="nl-NL"/>
              <a:t>Klik om de stijl te bewerken</a:t>
            </a:r>
            <a:endParaRPr lang="nl-NL" dirty="0"/>
          </a:p>
        </p:txBody>
      </p:sp>
      <p:sp>
        <p:nvSpPr>
          <p:cNvPr id="3" name="Ondertitel 2"/>
          <p:cNvSpPr>
            <a:spLocks noGrp="1"/>
          </p:cNvSpPr>
          <p:nvPr>
            <p:ph type="subTitle" idx="1"/>
          </p:nvPr>
        </p:nvSpPr>
        <p:spPr>
          <a:xfrm>
            <a:off x="6554588" y="4215600"/>
            <a:ext cx="5004000" cy="1339200"/>
          </a:xfrm>
        </p:spPr>
        <p:txBody>
          <a:bodyPr lIns="104400" tIns="90000" rIns="90000" bIns="4680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NL" dirty="0"/>
          </a:p>
        </p:txBody>
      </p:sp>
      <p:pic>
        <p:nvPicPr>
          <p:cNvPr id="5" name="Afbeelding 4">
            <a:extLst>
              <a:ext uri="{FF2B5EF4-FFF2-40B4-BE49-F238E27FC236}">
                <a16:creationId xmlns:a16="http://schemas.microsoft.com/office/drawing/2014/main" id="{14611018-E0D5-BF45-B124-6BD0F554E39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9718" y="0"/>
            <a:ext cx="12192000" cy="1682750"/>
          </a:xfrm>
          <a:prstGeom prst="rect">
            <a:avLst/>
          </a:prstGeom>
        </p:spPr>
      </p:pic>
      <p:pic>
        <p:nvPicPr>
          <p:cNvPr id="6" name="Afbeelding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89" y="0"/>
            <a:ext cx="12182611" cy="1681200"/>
          </a:xfrm>
          <a:prstGeom prst="rect">
            <a:avLst/>
          </a:prstGeom>
        </p:spPr>
      </p:pic>
    </p:spTree>
    <p:extLst>
      <p:ext uri="{BB962C8B-B14F-4D97-AF65-F5344CB8AC3E}">
        <p14:creationId xmlns:p14="http://schemas.microsoft.com/office/powerpoint/2010/main" val="1808773042"/>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3636">
          <p15:clr>
            <a:srgbClr val="FBAE40"/>
          </p15:clr>
        </p15:guide>
        <p15:guide id="2" pos="4044">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ee objecten">
    <p:spTree>
      <p:nvGrpSpPr>
        <p:cNvPr id="1" name=""/>
        <p:cNvGrpSpPr/>
        <p:nvPr/>
      </p:nvGrpSpPr>
      <p:grpSpPr>
        <a:xfrm>
          <a:off x="0" y="0"/>
          <a:ext cx="0" cy="0"/>
          <a:chOff x="0" y="0"/>
          <a:chExt cx="0" cy="0"/>
        </a:xfrm>
      </p:grpSpPr>
      <p:sp>
        <p:nvSpPr>
          <p:cNvPr id="3" name="Tijdelijke aanduiding voor inhoud 2"/>
          <p:cNvSpPr>
            <a:spLocks noGrp="1"/>
          </p:cNvSpPr>
          <p:nvPr>
            <p:ph sz="half" idx="1"/>
          </p:nvPr>
        </p:nvSpPr>
        <p:spPr>
          <a:xfrm>
            <a:off x="635000" y="2276475"/>
            <a:ext cx="5226050" cy="3944938"/>
          </a:xfrm>
        </p:spPr>
        <p:txBody>
          <a:bodyPr/>
          <a:lstStyle/>
          <a:p>
            <a:pPr lvl="0"/>
            <a:r>
              <a:rPr lang="nl-NL"/>
              <a:t>Tekststijl van het model bewerken</a:t>
            </a:r>
          </a:p>
        </p:txBody>
      </p:sp>
      <p:sp>
        <p:nvSpPr>
          <p:cNvPr id="4" name="Tijdelijke aanduiding voor inhoud 3"/>
          <p:cNvSpPr>
            <a:spLocks noGrp="1"/>
          </p:cNvSpPr>
          <p:nvPr>
            <p:ph sz="half" idx="2"/>
          </p:nvPr>
        </p:nvSpPr>
        <p:spPr>
          <a:xfrm>
            <a:off x="6553199" y="2276475"/>
            <a:ext cx="5004000" cy="3944938"/>
          </a:xfrm>
        </p:spPr>
        <p:txBody>
          <a:bodyPr/>
          <a:lstStyle/>
          <a:p>
            <a:pPr lvl="0"/>
            <a:r>
              <a:rPr lang="nl-NL"/>
              <a:t>Tekststijl van het model bewerken</a:t>
            </a:r>
          </a:p>
        </p:txBody>
      </p:sp>
      <p:sp>
        <p:nvSpPr>
          <p:cNvPr id="2" name="Titel 1"/>
          <p:cNvSpPr>
            <a:spLocks noGrp="1"/>
          </p:cNvSpPr>
          <p:nvPr>
            <p:ph type="title"/>
          </p:nvPr>
        </p:nvSpPr>
        <p:spPr/>
        <p:txBody>
          <a:bodyPr/>
          <a:lstStyle/>
          <a:p>
            <a:r>
              <a:rPr lang="nl-NL"/>
              <a:t>Klik om de stijl te bewerken</a:t>
            </a:r>
          </a:p>
        </p:txBody>
      </p:sp>
      <p:sp>
        <p:nvSpPr>
          <p:cNvPr id="14" name="Tijdelijke aanduiding voor datum 13"/>
          <p:cNvSpPr>
            <a:spLocks noGrp="1"/>
          </p:cNvSpPr>
          <p:nvPr>
            <p:ph type="dt" sz="half" idx="10"/>
          </p:nvPr>
        </p:nvSpPr>
        <p:spPr/>
        <p:txBody>
          <a:bodyPr/>
          <a:lstStyle/>
          <a:p>
            <a:endParaRPr lang="nl-NL" dirty="0"/>
          </a:p>
        </p:txBody>
      </p:sp>
      <p:sp>
        <p:nvSpPr>
          <p:cNvPr id="15" name="Tijdelijke aanduiding voor voettekst 14"/>
          <p:cNvSpPr>
            <a:spLocks noGrp="1"/>
          </p:cNvSpPr>
          <p:nvPr>
            <p:ph type="ftr" sz="quarter" idx="11"/>
          </p:nvPr>
        </p:nvSpPr>
        <p:spPr/>
        <p:txBody>
          <a:bodyPr/>
          <a:lstStyle/>
          <a:p>
            <a:endParaRPr lang="nl-NL" dirty="0"/>
          </a:p>
        </p:txBody>
      </p:sp>
      <p:sp>
        <p:nvSpPr>
          <p:cNvPr id="16" name="Tijdelijke aanduiding voor dianummer 15"/>
          <p:cNvSpPr>
            <a:spLocks noGrp="1"/>
          </p:cNvSpPr>
          <p:nvPr>
            <p:ph type="sldNum" sz="quarter" idx="12"/>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138001744"/>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gelijking">
    <p:spTree>
      <p:nvGrpSpPr>
        <p:cNvPr id="1" name=""/>
        <p:cNvGrpSpPr/>
        <p:nvPr/>
      </p:nvGrpSpPr>
      <p:grpSpPr>
        <a:xfrm>
          <a:off x="0" y="0"/>
          <a:ext cx="0" cy="0"/>
          <a:chOff x="0" y="0"/>
          <a:chExt cx="0" cy="0"/>
        </a:xfrm>
      </p:grpSpPr>
      <p:sp>
        <p:nvSpPr>
          <p:cNvPr id="3" name="Tijdelijke aanduiding voor tekst 2"/>
          <p:cNvSpPr>
            <a:spLocks noGrp="1"/>
          </p:cNvSpPr>
          <p:nvPr>
            <p:ph type="body" idx="1"/>
          </p:nvPr>
        </p:nvSpPr>
        <p:spPr>
          <a:xfrm>
            <a:off x="635001" y="2306037"/>
            <a:ext cx="5004000" cy="648000"/>
          </a:xfrm>
          <a:noFill/>
        </p:spPr>
        <p:txBody>
          <a:bodyPr lIns="180000" tIns="180000" rIns="180000" bIns="72000" anchor="b">
            <a:noAutofit/>
          </a:bodyPr>
          <a:lstStyle>
            <a:lvl1pPr marL="0" indent="0">
              <a:buNone/>
              <a:defRPr sz="1800" b="1"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p:cNvSpPr>
            <a:spLocks noGrp="1"/>
          </p:cNvSpPr>
          <p:nvPr>
            <p:ph sz="half" idx="2"/>
          </p:nvPr>
        </p:nvSpPr>
        <p:spPr>
          <a:xfrm>
            <a:off x="635001" y="2953738"/>
            <a:ext cx="5004000" cy="3267676"/>
          </a:xfrm>
          <a:noFill/>
        </p:spPr>
        <p:txBody>
          <a:bodyPr lIns="180000" tIns="180000" rIns="180000" bIns="72000"/>
          <a:lstStyle/>
          <a:p>
            <a:pPr lvl="0"/>
            <a:r>
              <a:rPr lang="nl-NL"/>
              <a:t>Tekststijl van het model bewerken</a:t>
            </a:r>
          </a:p>
        </p:txBody>
      </p:sp>
      <p:sp>
        <p:nvSpPr>
          <p:cNvPr id="5" name="Tijdelijke aanduiding voor tekst 4"/>
          <p:cNvSpPr>
            <a:spLocks noGrp="1"/>
          </p:cNvSpPr>
          <p:nvPr>
            <p:ph type="body" sz="quarter" idx="3"/>
          </p:nvPr>
        </p:nvSpPr>
        <p:spPr>
          <a:xfrm>
            <a:off x="6553200" y="2306037"/>
            <a:ext cx="5004000" cy="647228"/>
          </a:xfrm>
          <a:noFill/>
        </p:spPr>
        <p:txBody>
          <a:bodyPr lIns="180000" tIns="180000" rIns="180000" bIns="72000" anchor="b">
            <a:noAutofit/>
          </a:bodyPr>
          <a:lstStyle>
            <a:lvl1pPr marL="0" indent="0">
              <a:buNone/>
              <a:defRPr sz="1800" b="1"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p:cNvSpPr>
            <a:spLocks noGrp="1"/>
          </p:cNvSpPr>
          <p:nvPr>
            <p:ph sz="quarter" idx="4"/>
          </p:nvPr>
        </p:nvSpPr>
        <p:spPr>
          <a:xfrm>
            <a:off x="6553200" y="2953738"/>
            <a:ext cx="5005388" cy="3267676"/>
          </a:xfrm>
          <a:noFill/>
        </p:spPr>
        <p:txBody>
          <a:bodyPr lIns="180000" tIns="180000" rIns="180000" bIns="72000"/>
          <a:lstStyle/>
          <a:p>
            <a:pPr lvl="0"/>
            <a:r>
              <a:rPr lang="nl-NL"/>
              <a:t>Tekststijl van het model bewerken</a:t>
            </a:r>
          </a:p>
        </p:txBody>
      </p:sp>
      <p:sp>
        <p:nvSpPr>
          <p:cNvPr id="10" name="Titel 9"/>
          <p:cNvSpPr>
            <a:spLocks noGrp="1"/>
          </p:cNvSpPr>
          <p:nvPr>
            <p:ph type="title"/>
          </p:nvPr>
        </p:nvSpPr>
        <p:spPr/>
        <p:txBody>
          <a:bodyPr/>
          <a:lstStyle/>
          <a:p>
            <a:r>
              <a:rPr lang="nl-NL"/>
              <a:t>Klik om de stijl te bewerken</a:t>
            </a:r>
            <a:endParaRPr lang="nl-NL" dirty="0"/>
          </a:p>
        </p:txBody>
      </p:sp>
      <p:sp>
        <p:nvSpPr>
          <p:cNvPr id="16" name="Tijdelijke aanduiding voor datum 15"/>
          <p:cNvSpPr>
            <a:spLocks noGrp="1"/>
          </p:cNvSpPr>
          <p:nvPr>
            <p:ph type="dt" sz="half" idx="10"/>
          </p:nvPr>
        </p:nvSpPr>
        <p:spPr/>
        <p:txBody>
          <a:bodyPr/>
          <a:lstStyle/>
          <a:p>
            <a:endParaRPr lang="nl-NL" dirty="0"/>
          </a:p>
        </p:txBody>
      </p:sp>
      <p:sp>
        <p:nvSpPr>
          <p:cNvPr id="17" name="Tijdelijke aanduiding voor voettekst 16"/>
          <p:cNvSpPr>
            <a:spLocks noGrp="1"/>
          </p:cNvSpPr>
          <p:nvPr>
            <p:ph type="ftr" sz="quarter" idx="11"/>
          </p:nvPr>
        </p:nvSpPr>
        <p:spPr/>
        <p:txBody>
          <a:bodyPr/>
          <a:lstStyle/>
          <a:p>
            <a:endParaRPr lang="nl-NL" dirty="0"/>
          </a:p>
        </p:txBody>
      </p:sp>
      <p:sp>
        <p:nvSpPr>
          <p:cNvPr id="18" name="Tijdelijke aanduiding voor dianummer 17"/>
          <p:cNvSpPr>
            <a:spLocks noGrp="1"/>
          </p:cNvSpPr>
          <p:nvPr>
            <p:ph type="sldNum" sz="quarter" idx="12"/>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1190576183"/>
      </p:ext>
    </p:extLst>
  </p:cSld>
  <p:clrMapOvr>
    <a:masterClrMapping/>
  </p:clrMapOvr>
  <p:extLst>
    <p:ext uri="{DCECCB84-F9BA-43D5-87BE-67443E8EF086}">
      <p15:sldGuideLst xmlns:p15="http://schemas.microsoft.com/office/powerpoint/2012/main">
        <p15:guide id="1" pos="3988" userDrawn="1">
          <p15:clr>
            <a:srgbClr val="FBAE40"/>
          </p15:clr>
        </p15:guide>
        <p15:guide id="2" pos="3693" userDrawn="1">
          <p15:clr>
            <a:srgbClr val="FBAE40"/>
          </p15:clr>
        </p15:guide>
        <p15:guide id="3" orient="horz" pos="1661"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NL" dirty="0"/>
          </a:p>
        </p:txBody>
      </p:sp>
      <p:sp>
        <p:nvSpPr>
          <p:cNvPr id="12" name="Tijdelijke aanduiding voor datum 11"/>
          <p:cNvSpPr>
            <a:spLocks noGrp="1"/>
          </p:cNvSpPr>
          <p:nvPr>
            <p:ph type="dt" sz="half" idx="10"/>
          </p:nvPr>
        </p:nvSpPr>
        <p:spPr/>
        <p:txBody>
          <a:bodyPr/>
          <a:lstStyle/>
          <a:p>
            <a:endParaRPr lang="nl-NL" dirty="0"/>
          </a:p>
        </p:txBody>
      </p:sp>
      <p:sp>
        <p:nvSpPr>
          <p:cNvPr id="13" name="Tijdelijke aanduiding voor voettekst 12"/>
          <p:cNvSpPr>
            <a:spLocks noGrp="1"/>
          </p:cNvSpPr>
          <p:nvPr>
            <p:ph type="ftr" sz="quarter" idx="11"/>
          </p:nvPr>
        </p:nvSpPr>
        <p:spPr/>
        <p:txBody>
          <a:bodyPr/>
          <a:lstStyle/>
          <a:p>
            <a:endParaRPr lang="nl-NL" dirty="0"/>
          </a:p>
        </p:txBody>
      </p:sp>
      <p:sp>
        <p:nvSpPr>
          <p:cNvPr id="14" name="Tijdelijke aanduiding voor dianummer 13"/>
          <p:cNvSpPr>
            <a:spLocks noGrp="1"/>
          </p:cNvSpPr>
          <p:nvPr>
            <p:ph type="sldNum" sz="quarter" idx="12"/>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42790423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11" name="Tijdelijke aanduiding voor datum 10"/>
          <p:cNvSpPr>
            <a:spLocks noGrp="1"/>
          </p:cNvSpPr>
          <p:nvPr>
            <p:ph type="dt" sz="half" idx="10"/>
          </p:nvPr>
        </p:nvSpPr>
        <p:spPr/>
        <p:txBody>
          <a:bodyPr/>
          <a:lstStyle/>
          <a:p>
            <a:endParaRPr lang="nl-NL" dirty="0"/>
          </a:p>
        </p:txBody>
      </p:sp>
      <p:sp>
        <p:nvSpPr>
          <p:cNvPr id="12" name="Tijdelijke aanduiding voor voettekst 11"/>
          <p:cNvSpPr>
            <a:spLocks noGrp="1"/>
          </p:cNvSpPr>
          <p:nvPr>
            <p:ph type="ftr" sz="quarter" idx="11"/>
          </p:nvPr>
        </p:nvSpPr>
        <p:spPr/>
        <p:txBody>
          <a:bodyPr/>
          <a:lstStyle/>
          <a:p>
            <a:endParaRPr lang="nl-NL" dirty="0"/>
          </a:p>
        </p:txBody>
      </p:sp>
      <p:sp>
        <p:nvSpPr>
          <p:cNvPr id="13" name="Tijdelijke aanduiding voor dianummer 12"/>
          <p:cNvSpPr>
            <a:spLocks noGrp="1"/>
          </p:cNvSpPr>
          <p:nvPr>
            <p:ph type="sldNum" sz="quarter" idx="12"/>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190859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nhoud met bijschrift">
    <p:spTree>
      <p:nvGrpSpPr>
        <p:cNvPr id="1" name=""/>
        <p:cNvGrpSpPr/>
        <p:nvPr/>
      </p:nvGrpSpPr>
      <p:grpSpPr>
        <a:xfrm>
          <a:off x="0" y="0"/>
          <a:ext cx="0" cy="0"/>
          <a:chOff x="0" y="0"/>
          <a:chExt cx="0" cy="0"/>
        </a:xfrm>
      </p:grpSpPr>
      <p:sp>
        <p:nvSpPr>
          <p:cNvPr id="4" name="Tijdelijke aanduiding voor tekst 3"/>
          <p:cNvSpPr>
            <a:spLocks noGrp="1"/>
          </p:cNvSpPr>
          <p:nvPr>
            <p:ph type="body" sz="half" idx="2"/>
          </p:nvPr>
        </p:nvSpPr>
        <p:spPr>
          <a:xfrm>
            <a:off x="635000" y="3427413"/>
            <a:ext cx="5003800" cy="2793999"/>
          </a:xfrm>
        </p:spPr>
        <p:txBody>
          <a:bodyPr anchor="t" anchorCtr="0">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10" name="Tijdelijke aanduiding voor inhoud 9"/>
          <p:cNvSpPr>
            <a:spLocks noGrp="1"/>
          </p:cNvSpPr>
          <p:nvPr>
            <p:ph sz="quarter" idx="13"/>
          </p:nvPr>
        </p:nvSpPr>
        <p:spPr>
          <a:xfrm>
            <a:off x="6554588" y="1052513"/>
            <a:ext cx="5004000" cy="5168900"/>
          </a:xfrm>
        </p:spPr>
        <p:txBody>
          <a:bodyPr/>
          <a:lstStyle/>
          <a:p>
            <a:pPr lvl="0"/>
            <a:r>
              <a:rPr lang="nl-NL"/>
              <a:t>Tekststijl van het model bewerken</a:t>
            </a:r>
          </a:p>
        </p:txBody>
      </p:sp>
      <p:sp>
        <p:nvSpPr>
          <p:cNvPr id="3" name="Titel 2"/>
          <p:cNvSpPr>
            <a:spLocks noGrp="1"/>
          </p:cNvSpPr>
          <p:nvPr>
            <p:ph type="title"/>
          </p:nvPr>
        </p:nvSpPr>
        <p:spPr>
          <a:xfrm>
            <a:off x="635000" y="1052513"/>
            <a:ext cx="5003800" cy="948047"/>
          </a:xfrm>
        </p:spPr>
        <p:txBody>
          <a:bodyPr/>
          <a:lstStyle/>
          <a:p>
            <a:r>
              <a:rPr lang="nl-NL"/>
              <a:t>Klik om de stijl te bewerken</a:t>
            </a:r>
            <a:endParaRPr lang="nl-NL" dirty="0"/>
          </a:p>
        </p:txBody>
      </p:sp>
      <p:sp>
        <p:nvSpPr>
          <p:cNvPr id="17" name="Tijdelijke aanduiding voor datum 16"/>
          <p:cNvSpPr>
            <a:spLocks noGrp="1"/>
          </p:cNvSpPr>
          <p:nvPr>
            <p:ph type="dt" sz="half" idx="14"/>
          </p:nvPr>
        </p:nvSpPr>
        <p:spPr/>
        <p:txBody>
          <a:bodyPr/>
          <a:lstStyle/>
          <a:p>
            <a:endParaRPr lang="nl-NL" dirty="0"/>
          </a:p>
        </p:txBody>
      </p:sp>
      <p:sp>
        <p:nvSpPr>
          <p:cNvPr id="18" name="Tijdelijke aanduiding voor voettekst 17"/>
          <p:cNvSpPr>
            <a:spLocks noGrp="1"/>
          </p:cNvSpPr>
          <p:nvPr>
            <p:ph type="ftr" sz="quarter" idx="15"/>
          </p:nvPr>
        </p:nvSpPr>
        <p:spPr/>
        <p:txBody>
          <a:bodyPr/>
          <a:lstStyle/>
          <a:p>
            <a:endParaRPr lang="nl-NL" dirty="0"/>
          </a:p>
        </p:txBody>
      </p:sp>
      <p:sp>
        <p:nvSpPr>
          <p:cNvPr id="19" name="Tijdelijke aanduiding voor dianummer 18"/>
          <p:cNvSpPr>
            <a:spLocks noGrp="1"/>
          </p:cNvSpPr>
          <p:nvPr>
            <p:ph type="sldNum" sz="quarter" idx="16"/>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35691357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Grote tekst A">
    <p:bg>
      <p:bgRef idx="1001">
        <a:schemeClr val="bg2"/>
      </p:bgRef>
    </p:bg>
    <p:spTree>
      <p:nvGrpSpPr>
        <p:cNvPr id="1" name=""/>
        <p:cNvGrpSpPr/>
        <p:nvPr/>
      </p:nvGrpSpPr>
      <p:grpSpPr>
        <a:xfrm>
          <a:off x="0" y="0"/>
          <a:ext cx="0" cy="0"/>
          <a:chOff x="0" y="0"/>
          <a:chExt cx="0" cy="0"/>
        </a:xfrm>
      </p:grpSpPr>
      <p:sp>
        <p:nvSpPr>
          <p:cNvPr id="20" name="Titel 1"/>
          <p:cNvSpPr>
            <a:spLocks noGrp="1"/>
          </p:cNvSpPr>
          <p:nvPr>
            <p:ph type="title"/>
          </p:nvPr>
        </p:nvSpPr>
        <p:spPr>
          <a:xfrm>
            <a:off x="635000" y="1052514"/>
            <a:ext cx="10923588" cy="4024800"/>
          </a:xfrm>
        </p:spPr>
        <p:txBody>
          <a:bodyPr anchor="b" anchorCtr="0">
            <a:normAutofit/>
          </a:bodyPr>
          <a:lstStyle>
            <a:lvl1pPr algn="l">
              <a:defRPr sz="8000" b="0">
                <a:solidFill>
                  <a:schemeClr val="tx1"/>
                </a:solidFill>
              </a:defRPr>
            </a:lvl1pPr>
          </a:lstStyle>
          <a:p>
            <a:r>
              <a:rPr lang="nl-NL"/>
              <a:t>Klik om de stijl te bewerken</a:t>
            </a:r>
            <a:endParaRPr lang="nl-NL" dirty="0"/>
          </a:p>
        </p:txBody>
      </p:sp>
      <p:sp>
        <p:nvSpPr>
          <p:cNvPr id="4" name="Ondertitel 2"/>
          <p:cNvSpPr>
            <a:spLocks noGrp="1"/>
          </p:cNvSpPr>
          <p:nvPr>
            <p:ph type="subTitle" idx="1"/>
          </p:nvPr>
        </p:nvSpPr>
        <p:spPr>
          <a:xfrm>
            <a:off x="635000" y="5077315"/>
            <a:ext cx="5461000" cy="1144098"/>
          </a:xfrm>
        </p:spPr>
        <p:txBody>
          <a:bodyPr lIns="162000" tIns="90000" rIns="90000">
            <a:normAutofit/>
          </a:bodyPr>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NL" dirty="0"/>
          </a:p>
        </p:txBody>
      </p:sp>
      <p:sp>
        <p:nvSpPr>
          <p:cNvPr id="9" name="Tijdelijke aanduiding voor datum 8"/>
          <p:cNvSpPr>
            <a:spLocks noGrp="1"/>
          </p:cNvSpPr>
          <p:nvPr>
            <p:ph type="dt" sz="half" idx="10"/>
          </p:nvPr>
        </p:nvSpPr>
        <p:spPr/>
        <p:txBody>
          <a:bodyPr/>
          <a:lstStyle>
            <a:lvl1pPr>
              <a:defRPr>
                <a:solidFill>
                  <a:schemeClr val="tx2"/>
                </a:solidFill>
              </a:defRPr>
            </a:lvl1pPr>
          </a:lstStyle>
          <a:p>
            <a:endParaRPr lang="nl-NL" dirty="0"/>
          </a:p>
        </p:txBody>
      </p:sp>
      <p:sp>
        <p:nvSpPr>
          <p:cNvPr id="10" name="Tijdelijke aanduiding voor voettekst 9"/>
          <p:cNvSpPr>
            <a:spLocks noGrp="1"/>
          </p:cNvSpPr>
          <p:nvPr>
            <p:ph type="ftr" sz="quarter" idx="11"/>
          </p:nvPr>
        </p:nvSpPr>
        <p:spPr/>
        <p:txBody>
          <a:bodyPr/>
          <a:lstStyle>
            <a:lvl1pPr>
              <a:defRPr>
                <a:solidFill>
                  <a:schemeClr val="tx2"/>
                </a:solidFill>
              </a:defRPr>
            </a:lvl1pPr>
          </a:lstStyle>
          <a:p>
            <a:endParaRPr lang="nl-NL" dirty="0"/>
          </a:p>
        </p:txBody>
      </p:sp>
      <p:sp>
        <p:nvSpPr>
          <p:cNvPr id="11" name="Tijdelijke aanduiding voor dianummer 10"/>
          <p:cNvSpPr>
            <a:spLocks noGrp="1"/>
          </p:cNvSpPr>
          <p:nvPr>
            <p:ph type="sldNum" sz="quarter" idx="12"/>
          </p:nvPr>
        </p:nvSpPr>
        <p:spPr/>
        <p:txBody>
          <a:bodyPr/>
          <a:lstStyle>
            <a:lvl1pPr>
              <a:defRPr>
                <a:solidFill>
                  <a:schemeClr val="tx2"/>
                </a:solidFill>
              </a:defRPr>
            </a:lvl1p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2391397642"/>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2" orient="horz" pos="2659">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Grote tekst B">
    <p:bg>
      <p:bgRef idx="1001">
        <a:schemeClr val="bg1"/>
      </p:bgRef>
    </p:bg>
    <p:spTree>
      <p:nvGrpSpPr>
        <p:cNvPr id="1" name=""/>
        <p:cNvGrpSpPr/>
        <p:nvPr/>
      </p:nvGrpSpPr>
      <p:grpSpPr>
        <a:xfrm>
          <a:off x="0" y="0"/>
          <a:ext cx="0" cy="0"/>
          <a:chOff x="0" y="0"/>
          <a:chExt cx="0" cy="0"/>
        </a:xfrm>
      </p:grpSpPr>
      <p:sp>
        <p:nvSpPr>
          <p:cNvPr id="20" name="Titel 1"/>
          <p:cNvSpPr>
            <a:spLocks noGrp="1"/>
          </p:cNvSpPr>
          <p:nvPr>
            <p:ph type="title"/>
          </p:nvPr>
        </p:nvSpPr>
        <p:spPr>
          <a:xfrm>
            <a:off x="635000" y="1052514"/>
            <a:ext cx="10923588" cy="4024800"/>
          </a:xfrm>
        </p:spPr>
        <p:txBody>
          <a:bodyPr anchor="b" anchorCtr="0">
            <a:normAutofit/>
          </a:bodyPr>
          <a:lstStyle>
            <a:lvl1pPr algn="l">
              <a:defRPr sz="8000" b="0">
                <a:solidFill>
                  <a:schemeClr val="tx2"/>
                </a:solidFill>
              </a:defRPr>
            </a:lvl1pPr>
          </a:lstStyle>
          <a:p>
            <a:r>
              <a:rPr lang="nl-NL"/>
              <a:t>Klik om de stijl te bewerken</a:t>
            </a:r>
            <a:endParaRPr lang="nl-NL" dirty="0"/>
          </a:p>
        </p:txBody>
      </p:sp>
      <p:sp>
        <p:nvSpPr>
          <p:cNvPr id="4" name="Ondertitel 2"/>
          <p:cNvSpPr>
            <a:spLocks noGrp="1"/>
          </p:cNvSpPr>
          <p:nvPr>
            <p:ph type="subTitle" idx="1"/>
          </p:nvPr>
        </p:nvSpPr>
        <p:spPr>
          <a:xfrm>
            <a:off x="635000" y="5077314"/>
            <a:ext cx="5461000" cy="1144099"/>
          </a:xfrm>
        </p:spPr>
        <p:txBody>
          <a:bodyPr lIns="162000" tIns="90000">
            <a:normAutofit/>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NL" dirty="0"/>
          </a:p>
        </p:txBody>
      </p:sp>
      <p:sp>
        <p:nvSpPr>
          <p:cNvPr id="6" name="Tijdelijke aanduiding voor datum 5"/>
          <p:cNvSpPr>
            <a:spLocks noGrp="1"/>
          </p:cNvSpPr>
          <p:nvPr>
            <p:ph type="dt" sz="half" idx="10"/>
          </p:nvPr>
        </p:nvSpPr>
        <p:spPr/>
        <p:txBody>
          <a:bodyPr/>
          <a:lstStyle/>
          <a:p>
            <a:endParaRPr lang="nl-NL" dirty="0"/>
          </a:p>
        </p:txBody>
      </p:sp>
      <p:sp>
        <p:nvSpPr>
          <p:cNvPr id="7" name="Tijdelijke aanduiding voor voettekst 6"/>
          <p:cNvSpPr>
            <a:spLocks noGrp="1"/>
          </p:cNvSpPr>
          <p:nvPr>
            <p:ph type="ftr" sz="quarter" idx="11"/>
          </p:nvPr>
        </p:nvSpPr>
        <p:spPr/>
        <p:txBody>
          <a:bodyPr/>
          <a:lstStyle/>
          <a:p>
            <a:endParaRPr lang="nl-NL" dirty="0"/>
          </a:p>
        </p:txBody>
      </p:sp>
      <p:sp>
        <p:nvSpPr>
          <p:cNvPr id="8" name="Tijdelijke aanduiding voor dianummer 7"/>
          <p:cNvSpPr>
            <a:spLocks noGrp="1"/>
          </p:cNvSpPr>
          <p:nvPr>
            <p:ph type="sldNum" sz="quarter" idx="12"/>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287299482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2" orient="horz" pos="2659">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kstvlak A">
    <p:spTree>
      <p:nvGrpSpPr>
        <p:cNvPr id="1" name=""/>
        <p:cNvGrpSpPr/>
        <p:nvPr/>
      </p:nvGrpSpPr>
      <p:grpSpPr>
        <a:xfrm>
          <a:off x="0" y="0"/>
          <a:ext cx="0" cy="0"/>
          <a:chOff x="0" y="0"/>
          <a:chExt cx="0" cy="0"/>
        </a:xfrm>
      </p:grpSpPr>
      <p:sp>
        <p:nvSpPr>
          <p:cNvPr id="7" name="Rechthoek 6"/>
          <p:cNvSpPr/>
          <p:nvPr userDrawn="1"/>
        </p:nvSpPr>
        <p:spPr>
          <a:xfrm>
            <a:off x="6096000" y="-1588"/>
            <a:ext cx="6096000" cy="685958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indent="0" algn="l">
              <a:buFont typeface="Arial" charset="0"/>
              <a:buNone/>
            </a:pPr>
            <a:endParaRPr lang="nl-NL" sz="1000">
              <a:solidFill>
                <a:schemeClr val="bg1"/>
              </a:solidFill>
            </a:endParaRPr>
          </a:p>
        </p:txBody>
      </p:sp>
      <p:sp>
        <p:nvSpPr>
          <p:cNvPr id="6" name="Titel 5"/>
          <p:cNvSpPr>
            <a:spLocks noGrp="1"/>
          </p:cNvSpPr>
          <p:nvPr>
            <p:ph type="title"/>
          </p:nvPr>
        </p:nvSpPr>
        <p:spPr>
          <a:xfrm>
            <a:off x="635000" y="2636838"/>
            <a:ext cx="5003799" cy="1584324"/>
          </a:xfrm>
        </p:spPr>
        <p:txBody>
          <a:bodyPr anchor="ctr" anchorCtr="0"/>
          <a:lstStyle>
            <a:lvl1pPr>
              <a:defRPr sz="4000">
                <a:solidFill>
                  <a:schemeClr val="tx2"/>
                </a:solidFill>
              </a:defRPr>
            </a:lvl1pPr>
          </a:lstStyle>
          <a:p>
            <a:r>
              <a:rPr lang="nl-NL"/>
              <a:t>Klik om de stijl te bewerken</a:t>
            </a:r>
            <a:endParaRPr lang="nl-NL" dirty="0"/>
          </a:p>
        </p:txBody>
      </p:sp>
      <p:sp>
        <p:nvSpPr>
          <p:cNvPr id="3" name="Tijdelijke aanduiding voor tekst 2"/>
          <p:cNvSpPr>
            <a:spLocks noGrp="1"/>
          </p:cNvSpPr>
          <p:nvPr>
            <p:ph type="body" sz="quarter" idx="10"/>
          </p:nvPr>
        </p:nvSpPr>
        <p:spPr>
          <a:xfrm>
            <a:off x="6554588" y="1066800"/>
            <a:ext cx="5004000" cy="5154613"/>
          </a:xfrm>
        </p:spPr>
        <p:txBody>
          <a:bodyPr anchor="ct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defRPr>
                <a:solidFill>
                  <a:schemeClr val="bg1"/>
                </a:solidFill>
              </a:defRPr>
            </a:lvl5pPr>
          </a:lstStyle>
          <a:p>
            <a:pPr lvl="0"/>
            <a:r>
              <a:rPr lang="nl-NL"/>
              <a:t>Tekststijl van het model bewerken</a:t>
            </a:r>
          </a:p>
        </p:txBody>
      </p:sp>
      <p:sp>
        <p:nvSpPr>
          <p:cNvPr id="11" name="Tijdelijke aanduiding voor datum 10"/>
          <p:cNvSpPr>
            <a:spLocks noGrp="1"/>
          </p:cNvSpPr>
          <p:nvPr>
            <p:ph type="dt" sz="half" idx="11"/>
          </p:nvPr>
        </p:nvSpPr>
        <p:spPr/>
        <p:txBody>
          <a:bodyPr/>
          <a:lstStyle/>
          <a:p>
            <a:endParaRPr lang="nl-NL" dirty="0"/>
          </a:p>
        </p:txBody>
      </p:sp>
      <p:sp>
        <p:nvSpPr>
          <p:cNvPr id="12" name="Tijdelijke aanduiding voor voettekst 11"/>
          <p:cNvSpPr>
            <a:spLocks noGrp="1"/>
          </p:cNvSpPr>
          <p:nvPr>
            <p:ph type="ftr" sz="quarter" idx="12"/>
          </p:nvPr>
        </p:nvSpPr>
        <p:spPr/>
        <p:txBody>
          <a:bodyPr/>
          <a:lstStyle/>
          <a:p>
            <a:endParaRPr lang="nl-NL" dirty="0"/>
          </a:p>
        </p:txBody>
      </p:sp>
      <p:sp>
        <p:nvSpPr>
          <p:cNvPr id="13" name="Tijdelijke aanduiding voor dianummer 12"/>
          <p:cNvSpPr>
            <a:spLocks noGrp="1"/>
          </p:cNvSpPr>
          <p:nvPr>
            <p:ph type="sldNum" sz="quarter" idx="13"/>
          </p:nvPr>
        </p:nvSpPr>
        <p:spPr/>
        <p:txBody>
          <a:bodyPr/>
          <a:lstStyle/>
          <a:p>
            <a:fld id="{10A0A6AF-03C5-477E-939A-E28F7E7F05EA}" type="slidenum">
              <a:rPr lang="nl-NL" smtClean="0"/>
              <a:pPr/>
              <a:t>‹nr.›</a:t>
            </a:fld>
            <a:endParaRPr lang="nl-NL" dirty="0"/>
          </a:p>
        </p:txBody>
      </p:sp>
      <p:pic>
        <p:nvPicPr>
          <p:cNvPr id="9" name="Afbeelding 8">
            <a:extLst>
              <a:ext uri="{FF2B5EF4-FFF2-40B4-BE49-F238E27FC236}">
                <a16:creationId xmlns:a16="http://schemas.microsoft.com/office/drawing/2014/main" id="{1AB1A3E9-97CB-CA43-9E2C-4CE700C68A53}"/>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4934" t="19074" r="44934"/>
          <a:stretch/>
        </p:blipFill>
        <p:spPr>
          <a:xfrm>
            <a:off x="5638800" y="1075"/>
            <a:ext cx="914400" cy="1008062"/>
          </a:xfrm>
          <a:prstGeom prst="rect">
            <a:avLst/>
          </a:prstGeom>
        </p:spPr>
      </p:pic>
    </p:spTree>
    <p:extLst>
      <p:ext uri="{BB962C8B-B14F-4D97-AF65-F5344CB8AC3E}">
        <p14:creationId xmlns:p14="http://schemas.microsoft.com/office/powerpoint/2010/main" val="288418143"/>
      </p:ext>
    </p:extLst>
  </p:cSld>
  <p:clrMapOvr>
    <a:masterClrMapping/>
  </p:clrMapOvr>
  <p:extLst>
    <p:ext uri="{DCECCB84-F9BA-43D5-87BE-67443E8EF086}">
      <p15:sldGuideLst xmlns:p15="http://schemas.microsoft.com/office/powerpoint/2012/main">
        <p15:guide id="1" orient="horz" pos="1661">
          <p15:clr>
            <a:srgbClr val="FBAE40"/>
          </p15:clr>
        </p15:guide>
        <p15:guide id="2" orient="horz" pos="2659">
          <p15:clr>
            <a:srgbClr val="FBAE40"/>
          </p15:clr>
        </p15:guide>
        <p15:guide id="3" pos="5609">
          <p15:clr>
            <a:srgbClr val="FBAE40"/>
          </p15:clr>
        </p15:guide>
        <p15:guide id="4" pos="5904">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kstvlak B">
    <p:spTree>
      <p:nvGrpSpPr>
        <p:cNvPr id="1" name=""/>
        <p:cNvGrpSpPr/>
        <p:nvPr/>
      </p:nvGrpSpPr>
      <p:grpSpPr>
        <a:xfrm>
          <a:off x="0" y="0"/>
          <a:ext cx="0" cy="0"/>
          <a:chOff x="0" y="0"/>
          <a:chExt cx="0" cy="0"/>
        </a:xfrm>
      </p:grpSpPr>
      <p:sp>
        <p:nvSpPr>
          <p:cNvPr id="7" name="Rechthoek 6"/>
          <p:cNvSpPr/>
          <p:nvPr userDrawn="1"/>
        </p:nvSpPr>
        <p:spPr>
          <a:xfrm>
            <a:off x="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Titel 5"/>
          <p:cNvSpPr>
            <a:spLocks noGrp="1"/>
          </p:cNvSpPr>
          <p:nvPr>
            <p:ph type="title"/>
          </p:nvPr>
        </p:nvSpPr>
        <p:spPr>
          <a:xfrm>
            <a:off x="634999" y="2636839"/>
            <a:ext cx="5004000" cy="1584324"/>
          </a:xfrm>
        </p:spPr>
        <p:txBody>
          <a:bodyPr anchor="ctr" anchorCtr="0"/>
          <a:lstStyle>
            <a:lvl1pPr>
              <a:defRPr sz="4000">
                <a:solidFill>
                  <a:schemeClr val="bg1"/>
                </a:solidFill>
              </a:defRPr>
            </a:lvl1pPr>
          </a:lstStyle>
          <a:p>
            <a:r>
              <a:rPr lang="nl-NL"/>
              <a:t>Klik om de stijl te bewerken</a:t>
            </a:r>
            <a:endParaRPr lang="nl-NL" dirty="0"/>
          </a:p>
        </p:txBody>
      </p:sp>
      <p:sp>
        <p:nvSpPr>
          <p:cNvPr id="4" name="Tijdelijke aanduiding voor tekst 3"/>
          <p:cNvSpPr>
            <a:spLocks noGrp="1"/>
          </p:cNvSpPr>
          <p:nvPr>
            <p:ph type="body" sz="quarter" idx="10"/>
          </p:nvPr>
        </p:nvSpPr>
        <p:spPr>
          <a:xfrm>
            <a:off x="6553199" y="1052513"/>
            <a:ext cx="5004000" cy="5168900"/>
          </a:xfrm>
        </p:spPr>
        <p:txBody>
          <a:bodyPr anchor="ctr" anchorCtr="0"/>
          <a:lstStyle/>
          <a:p>
            <a:pPr lvl="0"/>
            <a:r>
              <a:rPr lang="nl-NL"/>
              <a:t>Tekststijl van het model bewerken</a:t>
            </a:r>
          </a:p>
        </p:txBody>
      </p:sp>
      <p:sp>
        <p:nvSpPr>
          <p:cNvPr id="13" name="Tijdelijke aanduiding voor datum 12"/>
          <p:cNvSpPr>
            <a:spLocks noGrp="1"/>
          </p:cNvSpPr>
          <p:nvPr>
            <p:ph type="dt" sz="half" idx="11"/>
          </p:nvPr>
        </p:nvSpPr>
        <p:spPr/>
        <p:txBody>
          <a:bodyPr/>
          <a:lstStyle/>
          <a:p>
            <a:endParaRPr lang="nl-NL" dirty="0"/>
          </a:p>
        </p:txBody>
      </p:sp>
      <p:sp>
        <p:nvSpPr>
          <p:cNvPr id="14" name="Tijdelijke aanduiding voor voettekst 13"/>
          <p:cNvSpPr>
            <a:spLocks noGrp="1"/>
          </p:cNvSpPr>
          <p:nvPr>
            <p:ph type="ftr" sz="quarter" idx="12"/>
          </p:nvPr>
        </p:nvSpPr>
        <p:spPr/>
        <p:txBody>
          <a:bodyPr/>
          <a:lstStyle/>
          <a:p>
            <a:endParaRPr lang="nl-NL" dirty="0"/>
          </a:p>
        </p:txBody>
      </p:sp>
      <p:sp>
        <p:nvSpPr>
          <p:cNvPr id="15" name="Tijdelijke aanduiding voor dianummer 14"/>
          <p:cNvSpPr>
            <a:spLocks noGrp="1"/>
          </p:cNvSpPr>
          <p:nvPr>
            <p:ph type="sldNum" sz="quarter" idx="13"/>
          </p:nvPr>
        </p:nvSpPr>
        <p:spPr/>
        <p:txBody>
          <a:bodyPr/>
          <a:lstStyle/>
          <a:p>
            <a:fld id="{10A0A6AF-03C5-477E-939A-E28F7E7F05EA}" type="slidenum">
              <a:rPr lang="nl-NL" smtClean="0"/>
              <a:pPr/>
              <a:t>‹nr.›</a:t>
            </a:fld>
            <a:endParaRPr lang="nl-NL" dirty="0"/>
          </a:p>
        </p:txBody>
      </p:sp>
      <p:pic>
        <p:nvPicPr>
          <p:cNvPr id="9" name="Afbeelding 8">
            <a:extLst>
              <a:ext uri="{FF2B5EF4-FFF2-40B4-BE49-F238E27FC236}">
                <a16:creationId xmlns:a16="http://schemas.microsoft.com/office/drawing/2014/main" id="{BE770F96-3C80-EF44-950D-D97435314011}"/>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4934" t="19074" r="44934"/>
          <a:stretch/>
        </p:blipFill>
        <p:spPr>
          <a:xfrm>
            <a:off x="5638800" y="1075"/>
            <a:ext cx="914400" cy="1008062"/>
          </a:xfrm>
          <a:prstGeom prst="rect">
            <a:avLst/>
          </a:prstGeom>
        </p:spPr>
      </p:pic>
    </p:spTree>
    <p:extLst>
      <p:ext uri="{BB962C8B-B14F-4D97-AF65-F5344CB8AC3E}">
        <p14:creationId xmlns:p14="http://schemas.microsoft.com/office/powerpoint/2010/main" val="1448099553"/>
      </p:ext>
    </p:extLst>
  </p:cSld>
  <p:clrMapOvr>
    <a:masterClrMapping/>
  </p:clrMapOvr>
  <p:extLst>
    <p:ext uri="{DCECCB84-F9BA-43D5-87BE-67443E8EF086}">
      <p15:sldGuideLst xmlns:p15="http://schemas.microsoft.com/office/powerpoint/2012/main">
        <p15:guide id="1" orient="horz" pos="1661">
          <p15:clr>
            <a:srgbClr val="FBAE40"/>
          </p15:clr>
        </p15:guide>
        <p15:guide id="2" orient="horz" pos="2659">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Afbeelding met bijschrift">
    <p:spTree>
      <p:nvGrpSpPr>
        <p:cNvPr id="1" name=""/>
        <p:cNvGrpSpPr/>
        <p:nvPr/>
      </p:nvGrpSpPr>
      <p:grpSpPr>
        <a:xfrm>
          <a:off x="0" y="0"/>
          <a:ext cx="0" cy="0"/>
          <a:chOff x="0" y="0"/>
          <a:chExt cx="0" cy="0"/>
        </a:xfrm>
      </p:grpSpPr>
      <p:sp>
        <p:nvSpPr>
          <p:cNvPr id="4" name="Tijdelijke aanduiding voor tekst 3"/>
          <p:cNvSpPr>
            <a:spLocks noGrp="1"/>
          </p:cNvSpPr>
          <p:nvPr>
            <p:ph type="body" sz="half" idx="2"/>
          </p:nvPr>
        </p:nvSpPr>
        <p:spPr>
          <a:xfrm>
            <a:off x="635000" y="3427413"/>
            <a:ext cx="5003800" cy="2794000"/>
          </a:xfrm>
        </p:spPr>
        <p:txBody>
          <a:bodyPr anchor="t" anchorCtr="0">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9" name="Titel 8"/>
          <p:cNvSpPr>
            <a:spLocks noGrp="1"/>
          </p:cNvSpPr>
          <p:nvPr>
            <p:ph type="title"/>
          </p:nvPr>
        </p:nvSpPr>
        <p:spPr>
          <a:xfrm>
            <a:off x="635000" y="1052513"/>
            <a:ext cx="5003800" cy="948047"/>
          </a:xfrm>
        </p:spPr>
        <p:txBody>
          <a:bodyPr/>
          <a:lstStyle/>
          <a:p>
            <a:r>
              <a:rPr lang="nl-NL"/>
              <a:t>Klik om de stijl te bewerken</a:t>
            </a:r>
            <a:endParaRPr lang="nl-NL" dirty="0"/>
          </a:p>
        </p:txBody>
      </p:sp>
      <p:sp>
        <p:nvSpPr>
          <p:cNvPr id="17" name="Tijdelijke aanduiding voor afbeelding 16">
            <a:extLst>
              <a:ext uri="{FF2B5EF4-FFF2-40B4-BE49-F238E27FC236}">
                <a16:creationId xmlns:a16="http://schemas.microsoft.com/office/drawing/2014/main" id="{BBCE35AD-A624-6445-84E4-C0AC03B155AD}"/>
              </a:ext>
            </a:extLst>
          </p:cNvPr>
          <p:cNvSpPr>
            <a:spLocks noGrp="1"/>
          </p:cNvSpPr>
          <p:nvPr>
            <p:ph type="pic" sz="quarter" idx="24"/>
          </p:nvPr>
        </p:nvSpPr>
        <p:spPr>
          <a:xfrm>
            <a:off x="6096000" y="-2381"/>
            <a:ext cx="6096000" cy="6860381"/>
          </a:xfrm>
          <a:custGeom>
            <a:avLst/>
            <a:gdLst>
              <a:gd name="connsiteX0" fmla="*/ 235800 w 6096000"/>
              <a:gd name="connsiteY0" fmla="*/ 0 h 6860381"/>
              <a:gd name="connsiteX1" fmla="*/ 6096000 w 6096000"/>
              <a:gd name="connsiteY1" fmla="*/ 0 h 6860381"/>
              <a:gd name="connsiteX2" fmla="*/ 6096000 w 6096000"/>
              <a:gd name="connsiteY2" fmla="*/ 6860381 h 6860381"/>
              <a:gd name="connsiteX3" fmla="*/ 0 w 6096000"/>
              <a:gd name="connsiteY3" fmla="*/ 6860381 h 6860381"/>
              <a:gd name="connsiteX4" fmla="*/ 0 w 6096000"/>
              <a:gd name="connsiteY4" fmla="*/ 711581 h 6860381"/>
              <a:gd name="connsiteX5" fmla="*/ 235800 w 6096000"/>
              <a:gd name="connsiteY5" fmla="*/ 711581 h 6860381"/>
              <a:gd name="connsiteX6" fmla="*/ 235800 w 6096000"/>
              <a:gd name="connsiteY6" fmla="*/ 2381 h 6860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0" h="6860381">
                <a:moveTo>
                  <a:pt x="235800" y="0"/>
                </a:moveTo>
                <a:lnTo>
                  <a:pt x="6096000" y="0"/>
                </a:lnTo>
                <a:lnTo>
                  <a:pt x="6096000" y="6860381"/>
                </a:lnTo>
                <a:lnTo>
                  <a:pt x="0" y="6860381"/>
                </a:lnTo>
                <a:lnTo>
                  <a:pt x="0" y="711581"/>
                </a:lnTo>
                <a:lnTo>
                  <a:pt x="235800" y="711581"/>
                </a:lnTo>
                <a:lnTo>
                  <a:pt x="235800" y="2381"/>
                </a:lnTo>
                <a:close/>
              </a:path>
            </a:pathLst>
          </a:custGeom>
          <a:noFill/>
        </p:spPr>
        <p:txBody>
          <a:bodyPr wrap="square" anchor="ctr" anchorCtr="0">
            <a:noAutofit/>
          </a:bodyPr>
          <a:lstStyle/>
          <a:p>
            <a:r>
              <a:rPr lang="nl-NL"/>
              <a:t>Klik op het pictogram als u een afbeelding wilt toevoegen</a:t>
            </a:r>
            <a:endParaRPr lang="nl-NL" dirty="0"/>
          </a:p>
        </p:txBody>
      </p:sp>
      <p:sp>
        <p:nvSpPr>
          <p:cNvPr id="11" name="Tijdelijke aanduiding voor datum 10"/>
          <p:cNvSpPr>
            <a:spLocks noGrp="1"/>
          </p:cNvSpPr>
          <p:nvPr>
            <p:ph type="dt" sz="half" idx="25"/>
          </p:nvPr>
        </p:nvSpPr>
        <p:spPr/>
        <p:txBody>
          <a:bodyPr/>
          <a:lstStyle/>
          <a:p>
            <a:endParaRPr lang="nl-NL" dirty="0"/>
          </a:p>
        </p:txBody>
      </p:sp>
      <p:sp>
        <p:nvSpPr>
          <p:cNvPr id="12" name="Tijdelijke aanduiding voor voettekst 11"/>
          <p:cNvSpPr>
            <a:spLocks noGrp="1"/>
          </p:cNvSpPr>
          <p:nvPr>
            <p:ph type="ftr" sz="quarter" idx="26"/>
          </p:nvPr>
        </p:nvSpPr>
        <p:spPr/>
        <p:txBody>
          <a:bodyPr/>
          <a:lstStyle/>
          <a:p>
            <a:endParaRPr lang="nl-NL" dirty="0"/>
          </a:p>
        </p:txBody>
      </p:sp>
      <p:sp>
        <p:nvSpPr>
          <p:cNvPr id="13" name="Tijdelijke aanduiding voor dianummer 12"/>
          <p:cNvSpPr>
            <a:spLocks noGrp="1"/>
          </p:cNvSpPr>
          <p:nvPr>
            <p:ph type="sldNum" sz="quarter" idx="27"/>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3526409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numCol="1" spcCol="468000"/>
          <a:lstStyle/>
          <a:p>
            <a:pPr lvl="0"/>
            <a:r>
              <a:rPr lang="nl-NL"/>
              <a:t>Tekststijl van het model bewerken</a:t>
            </a:r>
          </a:p>
        </p:txBody>
      </p:sp>
      <p:sp>
        <p:nvSpPr>
          <p:cNvPr id="2" name="Titel 1"/>
          <p:cNvSpPr>
            <a:spLocks noGrp="1"/>
          </p:cNvSpPr>
          <p:nvPr>
            <p:ph type="title"/>
          </p:nvPr>
        </p:nvSpPr>
        <p:spPr/>
        <p:txBody>
          <a:bodyPr/>
          <a:lstStyle/>
          <a:p>
            <a:r>
              <a:rPr lang="nl-NL"/>
              <a:t>Klik om de stijl te bewerken</a:t>
            </a:r>
          </a:p>
        </p:txBody>
      </p:sp>
      <p:sp>
        <p:nvSpPr>
          <p:cNvPr id="13" name="Tijdelijke aanduiding voor datum 12"/>
          <p:cNvSpPr>
            <a:spLocks noGrp="1"/>
          </p:cNvSpPr>
          <p:nvPr>
            <p:ph type="dt" sz="half" idx="10"/>
          </p:nvPr>
        </p:nvSpPr>
        <p:spPr/>
        <p:txBody>
          <a:bodyPr/>
          <a:lstStyle/>
          <a:p>
            <a:endParaRPr lang="nl-NL" dirty="0"/>
          </a:p>
        </p:txBody>
      </p:sp>
      <p:sp>
        <p:nvSpPr>
          <p:cNvPr id="14" name="Tijdelijke aanduiding voor voettekst 13"/>
          <p:cNvSpPr>
            <a:spLocks noGrp="1"/>
          </p:cNvSpPr>
          <p:nvPr>
            <p:ph type="ftr" sz="quarter" idx="11"/>
          </p:nvPr>
        </p:nvSpPr>
        <p:spPr/>
        <p:txBody>
          <a:bodyPr/>
          <a:lstStyle/>
          <a:p>
            <a:endParaRPr lang="nl-NL" dirty="0"/>
          </a:p>
        </p:txBody>
      </p:sp>
      <p:sp>
        <p:nvSpPr>
          <p:cNvPr id="15" name="Tijdelijke aanduiding voor dianummer 14"/>
          <p:cNvSpPr>
            <a:spLocks noGrp="1"/>
          </p:cNvSpPr>
          <p:nvPr>
            <p:ph type="sldNum" sz="quarter" idx="12"/>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14129216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Afbeelding verticaal kleur">
    <p:spTree>
      <p:nvGrpSpPr>
        <p:cNvPr id="1" name=""/>
        <p:cNvGrpSpPr/>
        <p:nvPr/>
      </p:nvGrpSpPr>
      <p:grpSpPr>
        <a:xfrm>
          <a:off x="0" y="0"/>
          <a:ext cx="0" cy="0"/>
          <a:chOff x="0" y="0"/>
          <a:chExt cx="0" cy="0"/>
        </a:xfrm>
      </p:grpSpPr>
      <p:sp>
        <p:nvSpPr>
          <p:cNvPr id="7" name="Rechthoek 6"/>
          <p:cNvSpPr/>
          <p:nvPr userDrawn="1"/>
        </p:nvSpPr>
        <p:spPr>
          <a:xfrm>
            <a:off x="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ijdelijke aanduiding voor tekst 9"/>
          <p:cNvSpPr>
            <a:spLocks noGrp="1"/>
          </p:cNvSpPr>
          <p:nvPr>
            <p:ph type="body" sz="quarter" idx="15"/>
          </p:nvPr>
        </p:nvSpPr>
        <p:spPr>
          <a:xfrm>
            <a:off x="635000" y="2289600"/>
            <a:ext cx="5005388" cy="3935413"/>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defRPr>
                <a:solidFill>
                  <a:schemeClr val="bg1"/>
                </a:solidFill>
              </a:defRPr>
            </a:lvl5pPr>
          </a:lstStyle>
          <a:p>
            <a:pPr lvl="0"/>
            <a:r>
              <a:rPr lang="nl-NL"/>
              <a:t>Tekststijl van het model bewerken</a:t>
            </a:r>
          </a:p>
        </p:txBody>
      </p:sp>
      <p:sp>
        <p:nvSpPr>
          <p:cNvPr id="2" name="Titel 1"/>
          <p:cNvSpPr>
            <a:spLocks noGrp="1"/>
          </p:cNvSpPr>
          <p:nvPr>
            <p:ph type="title"/>
          </p:nvPr>
        </p:nvSpPr>
        <p:spPr>
          <a:xfrm>
            <a:off x="634206" y="1051200"/>
            <a:ext cx="5004594" cy="948047"/>
          </a:xfrm>
        </p:spPr>
        <p:txBody>
          <a:bodyPr/>
          <a:lstStyle>
            <a:lvl1pPr>
              <a:defRPr>
                <a:solidFill>
                  <a:schemeClr val="bg1"/>
                </a:solidFill>
              </a:defRPr>
            </a:lvl1pPr>
          </a:lstStyle>
          <a:p>
            <a:r>
              <a:rPr lang="nl-NL"/>
              <a:t>Klik om de stijl te bewerken</a:t>
            </a:r>
            <a:endParaRPr lang="nl-NL" dirty="0"/>
          </a:p>
        </p:txBody>
      </p:sp>
      <p:sp>
        <p:nvSpPr>
          <p:cNvPr id="20" name="Tijdelijke aanduiding voor datum 19"/>
          <p:cNvSpPr>
            <a:spLocks noGrp="1"/>
          </p:cNvSpPr>
          <p:nvPr>
            <p:ph type="dt" sz="half" idx="25"/>
          </p:nvPr>
        </p:nvSpPr>
        <p:spPr/>
        <p:txBody>
          <a:bodyPr/>
          <a:lstStyle/>
          <a:p>
            <a:endParaRPr lang="nl-NL" dirty="0"/>
          </a:p>
        </p:txBody>
      </p:sp>
      <p:sp>
        <p:nvSpPr>
          <p:cNvPr id="21" name="Tijdelijke aanduiding voor voettekst 20"/>
          <p:cNvSpPr>
            <a:spLocks noGrp="1"/>
          </p:cNvSpPr>
          <p:nvPr>
            <p:ph type="ftr" sz="quarter" idx="26"/>
          </p:nvPr>
        </p:nvSpPr>
        <p:spPr/>
        <p:txBody>
          <a:bodyPr/>
          <a:lstStyle/>
          <a:p>
            <a:endParaRPr lang="nl-NL" dirty="0"/>
          </a:p>
        </p:txBody>
      </p:sp>
      <p:sp>
        <p:nvSpPr>
          <p:cNvPr id="22" name="Tijdelijke aanduiding voor dianummer 21"/>
          <p:cNvSpPr>
            <a:spLocks noGrp="1"/>
          </p:cNvSpPr>
          <p:nvPr>
            <p:ph type="sldNum" sz="quarter" idx="27"/>
          </p:nvPr>
        </p:nvSpPr>
        <p:spPr/>
        <p:txBody>
          <a:bodyPr/>
          <a:lstStyle/>
          <a:p>
            <a:fld id="{10A0A6AF-03C5-477E-939A-E28F7E7F05EA}" type="slidenum">
              <a:rPr lang="nl-NL" smtClean="0"/>
              <a:pPr/>
              <a:t>‹nr.›</a:t>
            </a:fld>
            <a:endParaRPr lang="nl-NL" dirty="0"/>
          </a:p>
        </p:txBody>
      </p:sp>
      <p:sp>
        <p:nvSpPr>
          <p:cNvPr id="13" name="Tijdelijke aanduiding voor afbeelding 12">
            <a:extLst>
              <a:ext uri="{FF2B5EF4-FFF2-40B4-BE49-F238E27FC236}">
                <a16:creationId xmlns:a16="http://schemas.microsoft.com/office/drawing/2014/main" id="{E2861002-9B37-3648-AC12-62C3BB3C1FD0}"/>
              </a:ext>
            </a:extLst>
          </p:cNvPr>
          <p:cNvSpPr>
            <a:spLocks noGrp="1"/>
          </p:cNvSpPr>
          <p:nvPr>
            <p:ph type="pic" sz="quarter" idx="24"/>
          </p:nvPr>
        </p:nvSpPr>
        <p:spPr>
          <a:xfrm>
            <a:off x="6096000" y="-2381"/>
            <a:ext cx="6096000" cy="6860381"/>
          </a:xfrm>
          <a:custGeom>
            <a:avLst/>
            <a:gdLst>
              <a:gd name="connsiteX0" fmla="*/ 235800 w 6096000"/>
              <a:gd name="connsiteY0" fmla="*/ 0 h 6860381"/>
              <a:gd name="connsiteX1" fmla="*/ 6096000 w 6096000"/>
              <a:gd name="connsiteY1" fmla="*/ 0 h 6860381"/>
              <a:gd name="connsiteX2" fmla="*/ 6096000 w 6096000"/>
              <a:gd name="connsiteY2" fmla="*/ 6860381 h 6860381"/>
              <a:gd name="connsiteX3" fmla="*/ 0 w 6096000"/>
              <a:gd name="connsiteY3" fmla="*/ 6860381 h 6860381"/>
              <a:gd name="connsiteX4" fmla="*/ 0 w 6096000"/>
              <a:gd name="connsiteY4" fmla="*/ 711581 h 6860381"/>
              <a:gd name="connsiteX5" fmla="*/ 235800 w 6096000"/>
              <a:gd name="connsiteY5" fmla="*/ 711581 h 6860381"/>
              <a:gd name="connsiteX6" fmla="*/ 235800 w 6096000"/>
              <a:gd name="connsiteY6" fmla="*/ 2381 h 6860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0" h="6860381">
                <a:moveTo>
                  <a:pt x="235800" y="0"/>
                </a:moveTo>
                <a:lnTo>
                  <a:pt x="6096000" y="0"/>
                </a:lnTo>
                <a:lnTo>
                  <a:pt x="6096000" y="6860381"/>
                </a:lnTo>
                <a:lnTo>
                  <a:pt x="0" y="6860381"/>
                </a:lnTo>
                <a:lnTo>
                  <a:pt x="0" y="711581"/>
                </a:lnTo>
                <a:lnTo>
                  <a:pt x="235800" y="711581"/>
                </a:lnTo>
                <a:lnTo>
                  <a:pt x="235800" y="2381"/>
                </a:lnTo>
                <a:close/>
              </a:path>
            </a:pathLst>
          </a:custGeom>
          <a:noFill/>
        </p:spPr>
        <p:txBody>
          <a:bodyPr wrap="square" anchor="ctr" anchorCtr="0">
            <a:noAutofit/>
          </a:bodyPr>
          <a:lstStyle/>
          <a:p>
            <a:r>
              <a:rPr lang="nl-NL"/>
              <a:t>Klik op het pictogram als u een afbeelding wilt toevoegen</a:t>
            </a:r>
            <a:endParaRPr lang="nl-NL" dirty="0"/>
          </a:p>
        </p:txBody>
      </p:sp>
      <p:pic>
        <p:nvPicPr>
          <p:cNvPr id="11" name="Afbeelding 10">
            <a:extLst>
              <a:ext uri="{FF2B5EF4-FFF2-40B4-BE49-F238E27FC236}">
                <a16:creationId xmlns:a16="http://schemas.microsoft.com/office/drawing/2014/main" id="{B9945B71-DBE8-C64D-A8FF-A06662931AEC}"/>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4934" t="19074" r="44934"/>
          <a:stretch/>
        </p:blipFill>
        <p:spPr>
          <a:xfrm>
            <a:off x="5638800" y="1075"/>
            <a:ext cx="914400" cy="1008062"/>
          </a:xfrm>
          <a:prstGeom prst="rect">
            <a:avLst/>
          </a:prstGeom>
        </p:spPr>
      </p:pic>
    </p:spTree>
    <p:extLst>
      <p:ext uri="{BB962C8B-B14F-4D97-AF65-F5344CB8AC3E}">
        <p14:creationId xmlns:p14="http://schemas.microsoft.com/office/powerpoint/2010/main" val="3411097885"/>
      </p:ext>
    </p:extLst>
  </p:cSld>
  <p:clrMapOvr>
    <a:masterClrMapping/>
  </p:clrMapOvr>
  <p:extLst>
    <p:ext uri="{DCECCB84-F9BA-43D5-87BE-67443E8EF086}">
      <p15:sldGuideLst xmlns:p15="http://schemas.microsoft.com/office/powerpoint/2012/main">
        <p15:guide id="1" orient="horz" pos="1661">
          <p15:clr>
            <a:srgbClr val="FBAE40"/>
          </p15:clr>
        </p15:guide>
        <p15:guide id="2" orient="horz" pos="2659">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Afbeelding verticaal wit">
    <p:spTree>
      <p:nvGrpSpPr>
        <p:cNvPr id="1" name=""/>
        <p:cNvGrpSpPr/>
        <p:nvPr/>
      </p:nvGrpSpPr>
      <p:grpSpPr>
        <a:xfrm>
          <a:off x="0" y="0"/>
          <a:ext cx="0" cy="0"/>
          <a:chOff x="0" y="0"/>
          <a:chExt cx="0" cy="0"/>
        </a:xfrm>
      </p:grpSpPr>
      <p:sp>
        <p:nvSpPr>
          <p:cNvPr id="11" name="Tijdelijke aanduiding voor tekst 10"/>
          <p:cNvSpPr>
            <a:spLocks noGrp="1"/>
          </p:cNvSpPr>
          <p:nvPr>
            <p:ph type="body" sz="quarter" idx="16"/>
          </p:nvPr>
        </p:nvSpPr>
        <p:spPr>
          <a:xfrm>
            <a:off x="635000" y="2289600"/>
            <a:ext cx="5003800" cy="3931813"/>
          </a:xfrm>
        </p:spPr>
        <p:txBody>
          <a:bodyPr/>
          <a:lstStyle/>
          <a:p>
            <a:pPr lvl="0"/>
            <a:r>
              <a:rPr lang="nl-NL"/>
              <a:t>Tekststijl van het model bewerken</a:t>
            </a:r>
          </a:p>
        </p:txBody>
      </p:sp>
      <p:sp>
        <p:nvSpPr>
          <p:cNvPr id="2" name="Titel 1"/>
          <p:cNvSpPr>
            <a:spLocks noGrp="1"/>
          </p:cNvSpPr>
          <p:nvPr>
            <p:ph type="title"/>
          </p:nvPr>
        </p:nvSpPr>
        <p:spPr>
          <a:xfrm>
            <a:off x="635000" y="1051200"/>
            <a:ext cx="5003800" cy="948047"/>
          </a:xfrm>
        </p:spPr>
        <p:txBody>
          <a:bodyPr/>
          <a:lstStyle/>
          <a:p>
            <a:r>
              <a:rPr lang="nl-NL"/>
              <a:t>Klik om de stijl te bewerken</a:t>
            </a:r>
            <a:endParaRPr lang="nl-NL" dirty="0"/>
          </a:p>
        </p:txBody>
      </p:sp>
      <p:sp>
        <p:nvSpPr>
          <p:cNvPr id="6" name="Tijdelijke aanduiding voor datum 5"/>
          <p:cNvSpPr>
            <a:spLocks noGrp="1"/>
          </p:cNvSpPr>
          <p:nvPr>
            <p:ph type="dt" sz="half" idx="25"/>
          </p:nvPr>
        </p:nvSpPr>
        <p:spPr/>
        <p:txBody>
          <a:bodyPr/>
          <a:lstStyle/>
          <a:p>
            <a:endParaRPr lang="nl-NL" dirty="0"/>
          </a:p>
        </p:txBody>
      </p:sp>
      <p:sp>
        <p:nvSpPr>
          <p:cNvPr id="12" name="Tijdelijke aanduiding voor voettekst 11"/>
          <p:cNvSpPr>
            <a:spLocks noGrp="1"/>
          </p:cNvSpPr>
          <p:nvPr>
            <p:ph type="ftr" sz="quarter" idx="26"/>
          </p:nvPr>
        </p:nvSpPr>
        <p:spPr/>
        <p:txBody>
          <a:bodyPr/>
          <a:lstStyle/>
          <a:p>
            <a:endParaRPr lang="nl-NL" dirty="0"/>
          </a:p>
        </p:txBody>
      </p:sp>
      <p:sp>
        <p:nvSpPr>
          <p:cNvPr id="13" name="Tijdelijke aanduiding voor dianummer 12"/>
          <p:cNvSpPr>
            <a:spLocks noGrp="1"/>
          </p:cNvSpPr>
          <p:nvPr>
            <p:ph type="sldNum" sz="quarter" idx="27"/>
          </p:nvPr>
        </p:nvSpPr>
        <p:spPr/>
        <p:txBody>
          <a:bodyPr/>
          <a:lstStyle/>
          <a:p>
            <a:fld id="{10A0A6AF-03C5-477E-939A-E28F7E7F05EA}" type="slidenum">
              <a:rPr lang="nl-NL" smtClean="0"/>
              <a:pPr/>
              <a:t>‹nr.›</a:t>
            </a:fld>
            <a:endParaRPr lang="nl-NL" dirty="0"/>
          </a:p>
        </p:txBody>
      </p:sp>
      <p:sp>
        <p:nvSpPr>
          <p:cNvPr id="8" name="Tijdelijke aanduiding voor afbeelding 7">
            <a:extLst>
              <a:ext uri="{FF2B5EF4-FFF2-40B4-BE49-F238E27FC236}">
                <a16:creationId xmlns:a16="http://schemas.microsoft.com/office/drawing/2014/main" id="{1817E04A-B9A8-0D44-BBB8-122507EA0819}"/>
              </a:ext>
            </a:extLst>
          </p:cNvPr>
          <p:cNvSpPr>
            <a:spLocks noGrp="1"/>
          </p:cNvSpPr>
          <p:nvPr>
            <p:ph type="pic" sz="quarter" idx="24"/>
          </p:nvPr>
        </p:nvSpPr>
        <p:spPr>
          <a:xfrm>
            <a:off x="6096000" y="-2381"/>
            <a:ext cx="6096000" cy="6860381"/>
          </a:xfrm>
          <a:custGeom>
            <a:avLst/>
            <a:gdLst>
              <a:gd name="connsiteX0" fmla="*/ 235800 w 6096000"/>
              <a:gd name="connsiteY0" fmla="*/ 0 h 6860381"/>
              <a:gd name="connsiteX1" fmla="*/ 6096000 w 6096000"/>
              <a:gd name="connsiteY1" fmla="*/ 0 h 6860381"/>
              <a:gd name="connsiteX2" fmla="*/ 6096000 w 6096000"/>
              <a:gd name="connsiteY2" fmla="*/ 6860381 h 6860381"/>
              <a:gd name="connsiteX3" fmla="*/ 0 w 6096000"/>
              <a:gd name="connsiteY3" fmla="*/ 6860381 h 6860381"/>
              <a:gd name="connsiteX4" fmla="*/ 0 w 6096000"/>
              <a:gd name="connsiteY4" fmla="*/ 711581 h 6860381"/>
              <a:gd name="connsiteX5" fmla="*/ 235800 w 6096000"/>
              <a:gd name="connsiteY5" fmla="*/ 711581 h 6860381"/>
              <a:gd name="connsiteX6" fmla="*/ 235800 w 6096000"/>
              <a:gd name="connsiteY6" fmla="*/ 2381 h 6860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0" h="6860381">
                <a:moveTo>
                  <a:pt x="235800" y="0"/>
                </a:moveTo>
                <a:lnTo>
                  <a:pt x="6096000" y="0"/>
                </a:lnTo>
                <a:lnTo>
                  <a:pt x="6096000" y="6860381"/>
                </a:lnTo>
                <a:lnTo>
                  <a:pt x="0" y="6860381"/>
                </a:lnTo>
                <a:lnTo>
                  <a:pt x="0" y="711581"/>
                </a:lnTo>
                <a:lnTo>
                  <a:pt x="235800" y="711581"/>
                </a:lnTo>
                <a:lnTo>
                  <a:pt x="235800" y="2381"/>
                </a:lnTo>
                <a:close/>
              </a:path>
            </a:pathLst>
          </a:custGeom>
          <a:noFill/>
        </p:spPr>
        <p:txBody>
          <a:bodyPr wrap="square" anchor="ctr" anchorCtr="0">
            <a:noAutofit/>
          </a:bodyPr>
          <a:lstStyle/>
          <a:p>
            <a:r>
              <a:rPr lang="nl-NL"/>
              <a:t>Klik op het pictogram als u een afbeelding wilt toevoegen</a:t>
            </a:r>
            <a:endParaRPr lang="nl-NL" dirty="0"/>
          </a:p>
        </p:txBody>
      </p:sp>
    </p:spTree>
    <p:extLst>
      <p:ext uri="{BB962C8B-B14F-4D97-AF65-F5344CB8AC3E}">
        <p14:creationId xmlns:p14="http://schemas.microsoft.com/office/powerpoint/2010/main" val="172983865"/>
      </p:ext>
    </p:extLst>
  </p:cSld>
  <p:clrMapOvr>
    <a:masterClrMapping/>
  </p:clrMapOvr>
  <p:extLst>
    <p:ext uri="{DCECCB84-F9BA-43D5-87BE-67443E8EF086}">
      <p15:sldGuideLst xmlns:p15="http://schemas.microsoft.com/office/powerpoint/2012/main">
        <p15:guide id="1" pos="3977">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kst horizontaal A">
    <p:spTree>
      <p:nvGrpSpPr>
        <p:cNvPr id="1" name=""/>
        <p:cNvGrpSpPr/>
        <p:nvPr/>
      </p:nvGrpSpPr>
      <p:grpSpPr>
        <a:xfrm>
          <a:off x="0" y="0"/>
          <a:ext cx="0" cy="0"/>
          <a:chOff x="0" y="0"/>
          <a:chExt cx="0" cy="0"/>
        </a:xfrm>
      </p:grpSpPr>
      <p:sp>
        <p:nvSpPr>
          <p:cNvPr id="6" name="Rechthoek 5"/>
          <p:cNvSpPr/>
          <p:nvPr userDrawn="1"/>
        </p:nvSpPr>
        <p:spPr>
          <a:xfrm>
            <a:off x="0" y="-1"/>
            <a:ext cx="12192000" cy="34274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title"/>
          </p:nvPr>
        </p:nvSpPr>
        <p:spPr>
          <a:xfrm>
            <a:off x="635000" y="1052513"/>
            <a:ext cx="10923588" cy="2374900"/>
          </a:xfrm>
        </p:spPr>
        <p:txBody>
          <a:bodyPr anchor="ctr" anchorCtr="0">
            <a:normAutofit/>
          </a:bodyPr>
          <a:lstStyle>
            <a:lvl1pPr>
              <a:defRPr sz="4800">
                <a:solidFill>
                  <a:schemeClr val="bg1"/>
                </a:solidFill>
              </a:defRPr>
            </a:lvl1pPr>
          </a:lstStyle>
          <a:p>
            <a:r>
              <a:rPr lang="nl-NL"/>
              <a:t>Klik om de stijl te bewerken</a:t>
            </a:r>
            <a:endParaRPr lang="nl-NL" dirty="0"/>
          </a:p>
        </p:txBody>
      </p:sp>
      <p:sp>
        <p:nvSpPr>
          <p:cNvPr id="14" name="Tijdelijke aanduiding voor tekst 13"/>
          <p:cNvSpPr>
            <a:spLocks noGrp="1"/>
          </p:cNvSpPr>
          <p:nvPr>
            <p:ph type="body" sz="quarter" idx="13"/>
          </p:nvPr>
        </p:nvSpPr>
        <p:spPr>
          <a:xfrm>
            <a:off x="635000" y="3749487"/>
            <a:ext cx="10923588" cy="2471925"/>
          </a:xfrm>
        </p:spPr>
        <p:txBody>
          <a:bodyPr numCol="2" spcCol="468000"/>
          <a:lstStyle/>
          <a:p>
            <a:pPr lvl="0"/>
            <a:r>
              <a:rPr lang="nl-NL"/>
              <a:t>Tekststijl van het model bewerken</a:t>
            </a:r>
          </a:p>
        </p:txBody>
      </p:sp>
      <p:sp>
        <p:nvSpPr>
          <p:cNvPr id="8" name="Tijdelijke aanduiding voor datum 7"/>
          <p:cNvSpPr>
            <a:spLocks noGrp="1"/>
          </p:cNvSpPr>
          <p:nvPr>
            <p:ph type="dt" sz="half" idx="14"/>
          </p:nvPr>
        </p:nvSpPr>
        <p:spPr/>
        <p:txBody>
          <a:bodyPr/>
          <a:lstStyle/>
          <a:p>
            <a:endParaRPr lang="nl-NL" dirty="0"/>
          </a:p>
        </p:txBody>
      </p:sp>
      <p:sp>
        <p:nvSpPr>
          <p:cNvPr id="10" name="Tijdelijke aanduiding voor voettekst 9"/>
          <p:cNvSpPr>
            <a:spLocks noGrp="1"/>
          </p:cNvSpPr>
          <p:nvPr>
            <p:ph type="ftr" sz="quarter" idx="15"/>
          </p:nvPr>
        </p:nvSpPr>
        <p:spPr/>
        <p:txBody>
          <a:bodyPr/>
          <a:lstStyle/>
          <a:p>
            <a:endParaRPr lang="nl-NL" dirty="0"/>
          </a:p>
        </p:txBody>
      </p:sp>
      <p:sp>
        <p:nvSpPr>
          <p:cNvPr id="11" name="Tijdelijke aanduiding voor dianummer 10"/>
          <p:cNvSpPr>
            <a:spLocks noGrp="1"/>
          </p:cNvSpPr>
          <p:nvPr>
            <p:ph type="sldNum" sz="quarter" idx="16"/>
          </p:nvPr>
        </p:nvSpPr>
        <p:spPr/>
        <p:txBody>
          <a:bodyPr/>
          <a:lstStyle/>
          <a:p>
            <a:fld id="{10A0A6AF-03C5-477E-939A-E28F7E7F05EA}" type="slidenum">
              <a:rPr lang="nl-NL" smtClean="0"/>
              <a:pPr/>
              <a:t>‹nr.›</a:t>
            </a:fld>
            <a:endParaRPr lang="nl-NL" dirty="0"/>
          </a:p>
        </p:txBody>
      </p:sp>
      <p:pic>
        <p:nvPicPr>
          <p:cNvPr id="12" name="Afbeelding 11">
            <a:extLst>
              <a:ext uri="{FF2B5EF4-FFF2-40B4-BE49-F238E27FC236}">
                <a16:creationId xmlns:a16="http://schemas.microsoft.com/office/drawing/2014/main" id="{38466592-3EDA-8A4C-9A9E-0690EAD4E06A}"/>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4934" t="19074" r="44934"/>
          <a:stretch/>
        </p:blipFill>
        <p:spPr>
          <a:xfrm>
            <a:off x="5638800" y="1075"/>
            <a:ext cx="914400" cy="1008062"/>
          </a:xfrm>
          <a:prstGeom prst="rect">
            <a:avLst/>
          </a:prstGeom>
        </p:spPr>
      </p:pic>
    </p:spTree>
    <p:extLst>
      <p:ext uri="{BB962C8B-B14F-4D97-AF65-F5344CB8AC3E}">
        <p14:creationId xmlns:p14="http://schemas.microsoft.com/office/powerpoint/2010/main" val="95300654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kst horizontaal B">
    <p:spTree>
      <p:nvGrpSpPr>
        <p:cNvPr id="1" name=""/>
        <p:cNvGrpSpPr/>
        <p:nvPr/>
      </p:nvGrpSpPr>
      <p:grpSpPr>
        <a:xfrm>
          <a:off x="0" y="0"/>
          <a:ext cx="0" cy="0"/>
          <a:chOff x="0" y="0"/>
          <a:chExt cx="0" cy="0"/>
        </a:xfrm>
      </p:grpSpPr>
      <p:sp>
        <p:nvSpPr>
          <p:cNvPr id="6" name="Rechthoek 5"/>
          <p:cNvSpPr/>
          <p:nvPr userDrawn="1"/>
        </p:nvSpPr>
        <p:spPr>
          <a:xfrm>
            <a:off x="0" y="3430587"/>
            <a:ext cx="12192000" cy="34274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title"/>
          </p:nvPr>
        </p:nvSpPr>
        <p:spPr>
          <a:xfrm>
            <a:off x="635000" y="1052513"/>
            <a:ext cx="10923588" cy="2374900"/>
          </a:xfrm>
        </p:spPr>
        <p:txBody>
          <a:bodyPr anchor="ctr" anchorCtr="0">
            <a:normAutofit/>
          </a:bodyPr>
          <a:lstStyle>
            <a:lvl1pPr>
              <a:defRPr sz="4800">
                <a:solidFill>
                  <a:schemeClr val="tx2"/>
                </a:solidFill>
              </a:defRPr>
            </a:lvl1pPr>
          </a:lstStyle>
          <a:p>
            <a:r>
              <a:rPr lang="nl-NL"/>
              <a:t>Klik om de stijl te bewerken</a:t>
            </a:r>
            <a:endParaRPr lang="nl-NL" dirty="0"/>
          </a:p>
        </p:txBody>
      </p:sp>
      <p:sp>
        <p:nvSpPr>
          <p:cNvPr id="14" name="Tijdelijke aanduiding voor tekst 13"/>
          <p:cNvSpPr>
            <a:spLocks noGrp="1"/>
          </p:cNvSpPr>
          <p:nvPr>
            <p:ph type="body" sz="quarter" idx="13"/>
          </p:nvPr>
        </p:nvSpPr>
        <p:spPr>
          <a:xfrm>
            <a:off x="635000" y="3749487"/>
            <a:ext cx="10923588" cy="2471925"/>
          </a:xfrm>
        </p:spPr>
        <p:txBody>
          <a:bodyPr numCol="2" spcCol="468000"/>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defRPr>
                <a:solidFill>
                  <a:schemeClr val="bg1"/>
                </a:solidFill>
              </a:defRPr>
            </a:lvl5pPr>
          </a:lstStyle>
          <a:p>
            <a:pPr lvl="0"/>
            <a:r>
              <a:rPr lang="nl-NL"/>
              <a:t>Tekststijl van het model bewerken</a:t>
            </a:r>
          </a:p>
        </p:txBody>
      </p:sp>
      <p:sp>
        <p:nvSpPr>
          <p:cNvPr id="8" name="Tijdelijke aanduiding voor datum 7"/>
          <p:cNvSpPr>
            <a:spLocks noGrp="1"/>
          </p:cNvSpPr>
          <p:nvPr>
            <p:ph type="dt" sz="half" idx="14"/>
          </p:nvPr>
        </p:nvSpPr>
        <p:spPr/>
        <p:txBody>
          <a:bodyPr/>
          <a:lstStyle/>
          <a:p>
            <a:endParaRPr lang="nl-NL" dirty="0"/>
          </a:p>
        </p:txBody>
      </p:sp>
      <p:sp>
        <p:nvSpPr>
          <p:cNvPr id="10" name="Tijdelijke aanduiding voor voettekst 9"/>
          <p:cNvSpPr>
            <a:spLocks noGrp="1"/>
          </p:cNvSpPr>
          <p:nvPr>
            <p:ph type="ftr" sz="quarter" idx="15"/>
          </p:nvPr>
        </p:nvSpPr>
        <p:spPr/>
        <p:txBody>
          <a:bodyPr/>
          <a:lstStyle/>
          <a:p>
            <a:endParaRPr lang="nl-NL" dirty="0"/>
          </a:p>
        </p:txBody>
      </p:sp>
      <p:sp>
        <p:nvSpPr>
          <p:cNvPr id="11" name="Tijdelijke aanduiding voor dianummer 10"/>
          <p:cNvSpPr>
            <a:spLocks noGrp="1"/>
          </p:cNvSpPr>
          <p:nvPr>
            <p:ph type="sldNum" sz="quarter" idx="16"/>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16371931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Afbeelding horizontaal kleur">
    <p:bg>
      <p:bgRef idx="1001">
        <a:schemeClr val="bg2"/>
      </p:bgRef>
    </p:bg>
    <p:spTree>
      <p:nvGrpSpPr>
        <p:cNvPr id="1" name=""/>
        <p:cNvGrpSpPr/>
        <p:nvPr/>
      </p:nvGrpSpPr>
      <p:grpSpPr>
        <a:xfrm>
          <a:off x="0" y="0"/>
          <a:ext cx="0" cy="0"/>
          <a:chOff x="0" y="0"/>
          <a:chExt cx="0" cy="0"/>
        </a:xfrm>
      </p:grpSpPr>
      <p:sp>
        <p:nvSpPr>
          <p:cNvPr id="12" name="Tijdelijke aanduiding voor afbeelding 11"/>
          <p:cNvSpPr>
            <a:spLocks noGrp="1"/>
          </p:cNvSpPr>
          <p:nvPr>
            <p:ph type="pic" sz="quarter" idx="14"/>
          </p:nvPr>
        </p:nvSpPr>
        <p:spPr>
          <a:xfrm>
            <a:off x="0" y="0"/>
            <a:ext cx="12192000" cy="3427413"/>
          </a:xfrm>
          <a:custGeom>
            <a:avLst/>
            <a:gdLst>
              <a:gd name="connsiteX0" fmla="*/ 0 w 12192000"/>
              <a:gd name="connsiteY0" fmla="*/ 0 h 3427413"/>
              <a:gd name="connsiteX1" fmla="*/ 5862638 w 12192000"/>
              <a:gd name="connsiteY1" fmla="*/ 0 h 3427413"/>
              <a:gd name="connsiteX2" fmla="*/ 5862638 w 12192000"/>
              <a:gd name="connsiteY2" fmla="*/ 709613 h 3427413"/>
              <a:gd name="connsiteX3" fmla="*/ 6329363 w 12192000"/>
              <a:gd name="connsiteY3" fmla="*/ 709613 h 3427413"/>
              <a:gd name="connsiteX4" fmla="*/ 6329363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3427413">
                <a:moveTo>
                  <a:pt x="0" y="0"/>
                </a:moveTo>
                <a:lnTo>
                  <a:pt x="5862638" y="0"/>
                </a:lnTo>
                <a:lnTo>
                  <a:pt x="5862638" y="709613"/>
                </a:lnTo>
                <a:lnTo>
                  <a:pt x="6329363" y="709613"/>
                </a:lnTo>
                <a:lnTo>
                  <a:pt x="6329363" y="0"/>
                </a:lnTo>
                <a:lnTo>
                  <a:pt x="12192000" y="0"/>
                </a:lnTo>
                <a:lnTo>
                  <a:pt x="12192000" y="3427413"/>
                </a:lnTo>
                <a:lnTo>
                  <a:pt x="0" y="3427413"/>
                </a:lnTo>
                <a:close/>
              </a:path>
            </a:pathLst>
          </a:custGeom>
          <a:noFill/>
        </p:spPr>
        <p:txBody>
          <a:bodyPr wrap="square" lIns="720000" tIns="1152000">
            <a:noAutofit/>
          </a:bodyPr>
          <a:lstStyle>
            <a:lvl1pPr>
              <a:buClr>
                <a:schemeClr val="bg2"/>
              </a:buClr>
              <a:tabLst>
                <a:tab pos="1619250" algn="l"/>
              </a:tabLst>
              <a:defRPr>
                <a:solidFill>
                  <a:schemeClr val="bg1"/>
                </a:solidFill>
              </a:defRPr>
            </a:lvl1pPr>
          </a:lstStyle>
          <a:p>
            <a:r>
              <a:rPr lang="nl-NL"/>
              <a:t>Klik op het pictogram als u een afbeelding wilt toevoegen</a:t>
            </a:r>
            <a:endParaRPr lang="nl-NL" dirty="0"/>
          </a:p>
        </p:txBody>
      </p:sp>
      <p:sp>
        <p:nvSpPr>
          <p:cNvPr id="2" name="Titel 1"/>
          <p:cNvSpPr>
            <a:spLocks noGrp="1"/>
          </p:cNvSpPr>
          <p:nvPr>
            <p:ph type="title"/>
          </p:nvPr>
        </p:nvSpPr>
        <p:spPr>
          <a:xfrm>
            <a:off x="634205" y="3888000"/>
            <a:ext cx="5004595" cy="2333413"/>
          </a:xfrm>
        </p:spPr>
        <p:txBody>
          <a:bodyPr anchor="t" anchorCtr="0"/>
          <a:lstStyle>
            <a:lvl1pPr>
              <a:defRPr>
                <a:solidFill>
                  <a:schemeClr val="tx1"/>
                </a:solidFill>
              </a:defRPr>
            </a:lvl1pPr>
          </a:lstStyle>
          <a:p>
            <a:r>
              <a:rPr lang="nl-NL"/>
              <a:t>Klik om de stijl te bewerken</a:t>
            </a:r>
            <a:endParaRPr lang="nl-NL" dirty="0"/>
          </a:p>
        </p:txBody>
      </p:sp>
      <p:sp>
        <p:nvSpPr>
          <p:cNvPr id="6" name="Tijdelijke aanduiding voor tekst 13"/>
          <p:cNvSpPr>
            <a:spLocks noGrp="1"/>
          </p:cNvSpPr>
          <p:nvPr>
            <p:ph type="body" sz="quarter" idx="13"/>
          </p:nvPr>
        </p:nvSpPr>
        <p:spPr>
          <a:xfrm>
            <a:off x="6554588" y="3888000"/>
            <a:ext cx="5004000" cy="2333413"/>
          </a:xfrm>
        </p:spPr>
        <p:txBody>
          <a:bodyPr tIns="50400" numCol="1" spcCol="468000" anchor="t" anchorCtr="0"/>
          <a:lstStyle/>
          <a:p>
            <a:pPr lvl="0"/>
            <a:r>
              <a:rPr lang="nl-NL"/>
              <a:t>Tekststijl van het model bewerken</a:t>
            </a:r>
          </a:p>
        </p:txBody>
      </p:sp>
      <p:sp>
        <p:nvSpPr>
          <p:cNvPr id="10" name="Tijdelijke aanduiding voor datum 9"/>
          <p:cNvSpPr>
            <a:spLocks noGrp="1"/>
          </p:cNvSpPr>
          <p:nvPr>
            <p:ph type="dt" sz="half" idx="15"/>
          </p:nvPr>
        </p:nvSpPr>
        <p:spPr/>
        <p:txBody>
          <a:bodyPr/>
          <a:lstStyle>
            <a:lvl1pPr>
              <a:defRPr>
                <a:solidFill>
                  <a:schemeClr val="tx2"/>
                </a:solidFill>
              </a:defRPr>
            </a:lvl1pPr>
          </a:lstStyle>
          <a:p>
            <a:endParaRPr lang="nl-NL" dirty="0"/>
          </a:p>
        </p:txBody>
      </p:sp>
      <p:sp>
        <p:nvSpPr>
          <p:cNvPr id="11" name="Tijdelijke aanduiding voor voettekst 10"/>
          <p:cNvSpPr>
            <a:spLocks noGrp="1"/>
          </p:cNvSpPr>
          <p:nvPr>
            <p:ph type="ftr" sz="quarter" idx="16"/>
          </p:nvPr>
        </p:nvSpPr>
        <p:spPr/>
        <p:txBody>
          <a:bodyPr/>
          <a:lstStyle>
            <a:lvl1pPr>
              <a:defRPr>
                <a:solidFill>
                  <a:schemeClr val="tx2"/>
                </a:solidFill>
              </a:defRPr>
            </a:lvl1pPr>
          </a:lstStyle>
          <a:p>
            <a:endParaRPr lang="nl-NL" dirty="0"/>
          </a:p>
        </p:txBody>
      </p:sp>
      <p:sp>
        <p:nvSpPr>
          <p:cNvPr id="13" name="Tijdelijke aanduiding voor dianummer 12"/>
          <p:cNvSpPr>
            <a:spLocks noGrp="1"/>
          </p:cNvSpPr>
          <p:nvPr>
            <p:ph type="sldNum" sz="quarter" idx="17"/>
          </p:nvPr>
        </p:nvSpPr>
        <p:spPr/>
        <p:txBody>
          <a:bodyPr/>
          <a:lstStyle>
            <a:lvl1pPr>
              <a:defRPr>
                <a:solidFill>
                  <a:schemeClr val="tx2"/>
                </a:solidFill>
              </a:defRPr>
            </a:lvl1p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2168891579"/>
      </p:ext>
    </p:extLst>
  </p:cSld>
  <p:clrMapOvr>
    <a:overrideClrMapping bg1="dk1" tx1="lt1" bg2="dk2" tx2="lt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Afbeelding horizontaal wit">
    <p:spTree>
      <p:nvGrpSpPr>
        <p:cNvPr id="1" name=""/>
        <p:cNvGrpSpPr/>
        <p:nvPr/>
      </p:nvGrpSpPr>
      <p:grpSpPr>
        <a:xfrm>
          <a:off x="0" y="0"/>
          <a:ext cx="0" cy="0"/>
          <a:chOff x="0" y="0"/>
          <a:chExt cx="0" cy="0"/>
        </a:xfrm>
      </p:grpSpPr>
      <p:sp>
        <p:nvSpPr>
          <p:cNvPr id="12" name="Tijdelijke aanduiding voor afbeelding 11"/>
          <p:cNvSpPr>
            <a:spLocks noGrp="1"/>
          </p:cNvSpPr>
          <p:nvPr>
            <p:ph type="pic" sz="quarter" idx="14"/>
          </p:nvPr>
        </p:nvSpPr>
        <p:spPr>
          <a:xfrm>
            <a:off x="0" y="0"/>
            <a:ext cx="12192000" cy="3427413"/>
          </a:xfrm>
          <a:custGeom>
            <a:avLst/>
            <a:gdLst>
              <a:gd name="connsiteX0" fmla="*/ 0 w 12192000"/>
              <a:gd name="connsiteY0" fmla="*/ 0 h 3427413"/>
              <a:gd name="connsiteX1" fmla="*/ 5862638 w 12192000"/>
              <a:gd name="connsiteY1" fmla="*/ 0 h 3427413"/>
              <a:gd name="connsiteX2" fmla="*/ 5862638 w 12192000"/>
              <a:gd name="connsiteY2" fmla="*/ 709613 h 3427413"/>
              <a:gd name="connsiteX3" fmla="*/ 6329363 w 12192000"/>
              <a:gd name="connsiteY3" fmla="*/ 709613 h 3427413"/>
              <a:gd name="connsiteX4" fmla="*/ 6329363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3427413">
                <a:moveTo>
                  <a:pt x="0" y="0"/>
                </a:moveTo>
                <a:lnTo>
                  <a:pt x="5862638" y="0"/>
                </a:lnTo>
                <a:lnTo>
                  <a:pt x="5862638" y="709613"/>
                </a:lnTo>
                <a:lnTo>
                  <a:pt x="6329363" y="709613"/>
                </a:lnTo>
                <a:lnTo>
                  <a:pt x="6329363" y="0"/>
                </a:lnTo>
                <a:lnTo>
                  <a:pt x="12192000" y="0"/>
                </a:lnTo>
                <a:lnTo>
                  <a:pt x="12192000" y="3427413"/>
                </a:lnTo>
                <a:lnTo>
                  <a:pt x="0" y="3427413"/>
                </a:lnTo>
                <a:close/>
              </a:path>
            </a:pathLst>
          </a:custGeom>
          <a:noFill/>
        </p:spPr>
        <p:txBody>
          <a:bodyPr wrap="square" lIns="720000" tIns="1152000">
            <a:noAutofit/>
          </a:bodyPr>
          <a:lstStyle/>
          <a:p>
            <a:r>
              <a:rPr lang="nl-NL"/>
              <a:t>Klik op het pictogram als u een afbeelding wilt toevoegen</a:t>
            </a:r>
            <a:endParaRPr lang="nl-NL" dirty="0"/>
          </a:p>
        </p:txBody>
      </p:sp>
      <p:sp>
        <p:nvSpPr>
          <p:cNvPr id="14" name="Tijdelijke aanduiding voor tekst 13"/>
          <p:cNvSpPr>
            <a:spLocks noGrp="1"/>
          </p:cNvSpPr>
          <p:nvPr>
            <p:ph type="body" sz="quarter" idx="13"/>
          </p:nvPr>
        </p:nvSpPr>
        <p:spPr>
          <a:xfrm>
            <a:off x="6553199" y="3888000"/>
            <a:ext cx="5004000" cy="2333413"/>
          </a:xfrm>
        </p:spPr>
        <p:txBody>
          <a:bodyPr tIns="50400" numCol="1" spcCol="468000" anchor="t" anchorCtr="0"/>
          <a:lstStyle/>
          <a:p>
            <a:pPr lvl="0"/>
            <a:r>
              <a:rPr lang="nl-NL"/>
              <a:t>Tekststijl van het model bewerken</a:t>
            </a:r>
          </a:p>
        </p:txBody>
      </p:sp>
      <p:sp>
        <p:nvSpPr>
          <p:cNvPr id="2" name="Titel 1"/>
          <p:cNvSpPr>
            <a:spLocks noGrp="1"/>
          </p:cNvSpPr>
          <p:nvPr>
            <p:ph type="title"/>
          </p:nvPr>
        </p:nvSpPr>
        <p:spPr>
          <a:xfrm>
            <a:off x="634206" y="3888000"/>
            <a:ext cx="5004594" cy="2333413"/>
          </a:xfrm>
        </p:spPr>
        <p:txBody>
          <a:bodyPr anchor="t" anchorCtr="0"/>
          <a:lstStyle/>
          <a:p>
            <a:r>
              <a:rPr lang="nl-NL"/>
              <a:t>Klik om de stijl te bewerken</a:t>
            </a:r>
            <a:endParaRPr lang="nl-NL" dirty="0"/>
          </a:p>
        </p:txBody>
      </p:sp>
      <p:sp>
        <p:nvSpPr>
          <p:cNvPr id="9" name="Tijdelijke aanduiding voor datum 8"/>
          <p:cNvSpPr>
            <a:spLocks noGrp="1"/>
          </p:cNvSpPr>
          <p:nvPr>
            <p:ph type="dt" sz="half" idx="15"/>
          </p:nvPr>
        </p:nvSpPr>
        <p:spPr/>
        <p:txBody>
          <a:bodyPr/>
          <a:lstStyle/>
          <a:p>
            <a:endParaRPr lang="nl-NL" dirty="0"/>
          </a:p>
        </p:txBody>
      </p:sp>
      <p:sp>
        <p:nvSpPr>
          <p:cNvPr id="10" name="Tijdelijke aanduiding voor voettekst 9"/>
          <p:cNvSpPr>
            <a:spLocks noGrp="1"/>
          </p:cNvSpPr>
          <p:nvPr>
            <p:ph type="ftr" sz="quarter" idx="16"/>
          </p:nvPr>
        </p:nvSpPr>
        <p:spPr/>
        <p:txBody>
          <a:bodyPr/>
          <a:lstStyle/>
          <a:p>
            <a:endParaRPr lang="nl-NL" dirty="0"/>
          </a:p>
        </p:txBody>
      </p:sp>
      <p:sp>
        <p:nvSpPr>
          <p:cNvPr id="11" name="Tijdelijke aanduiding voor dianummer 10"/>
          <p:cNvSpPr>
            <a:spLocks noGrp="1"/>
          </p:cNvSpPr>
          <p:nvPr>
            <p:ph type="sldNum" sz="quarter" idx="17"/>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414039017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Afbeelding hor. kleur zonder titel">
    <p:bg>
      <p:bgRef idx="1001">
        <a:schemeClr val="bg2"/>
      </p:bgRef>
    </p:bg>
    <p:spTree>
      <p:nvGrpSpPr>
        <p:cNvPr id="1" name=""/>
        <p:cNvGrpSpPr/>
        <p:nvPr/>
      </p:nvGrpSpPr>
      <p:grpSpPr>
        <a:xfrm>
          <a:off x="0" y="0"/>
          <a:ext cx="0" cy="0"/>
          <a:chOff x="0" y="0"/>
          <a:chExt cx="0" cy="0"/>
        </a:xfrm>
      </p:grpSpPr>
      <p:sp>
        <p:nvSpPr>
          <p:cNvPr id="12" name="Tijdelijke aanduiding voor afbeelding 11"/>
          <p:cNvSpPr>
            <a:spLocks noGrp="1"/>
          </p:cNvSpPr>
          <p:nvPr>
            <p:ph type="pic" sz="quarter" idx="14"/>
          </p:nvPr>
        </p:nvSpPr>
        <p:spPr>
          <a:xfrm>
            <a:off x="0" y="0"/>
            <a:ext cx="12192000" cy="3427413"/>
          </a:xfrm>
          <a:custGeom>
            <a:avLst/>
            <a:gdLst>
              <a:gd name="connsiteX0" fmla="*/ 0 w 12192000"/>
              <a:gd name="connsiteY0" fmla="*/ 0 h 3427413"/>
              <a:gd name="connsiteX1" fmla="*/ 5862638 w 12192000"/>
              <a:gd name="connsiteY1" fmla="*/ 0 h 3427413"/>
              <a:gd name="connsiteX2" fmla="*/ 5862638 w 12192000"/>
              <a:gd name="connsiteY2" fmla="*/ 709613 h 3427413"/>
              <a:gd name="connsiteX3" fmla="*/ 6329363 w 12192000"/>
              <a:gd name="connsiteY3" fmla="*/ 709613 h 3427413"/>
              <a:gd name="connsiteX4" fmla="*/ 6329363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3427413">
                <a:moveTo>
                  <a:pt x="0" y="0"/>
                </a:moveTo>
                <a:lnTo>
                  <a:pt x="5862638" y="0"/>
                </a:lnTo>
                <a:lnTo>
                  <a:pt x="5862638" y="709613"/>
                </a:lnTo>
                <a:lnTo>
                  <a:pt x="6329363" y="709613"/>
                </a:lnTo>
                <a:lnTo>
                  <a:pt x="6329363" y="0"/>
                </a:lnTo>
                <a:lnTo>
                  <a:pt x="12192000" y="0"/>
                </a:lnTo>
                <a:lnTo>
                  <a:pt x="12192000" y="3427413"/>
                </a:lnTo>
                <a:lnTo>
                  <a:pt x="0" y="3427413"/>
                </a:lnTo>
                <a:close/>
              </a:path>
            </a:pathLst>
          </a:custGeom>
          <a:noFill/>
        </p:spPr>
        <p:txBody>
          <a:bodyPr wrap="square" lIns="720000" tIns="1152000">
            <a:noAutofit/>
          </a:bodyPr>
          <a:lstStyle>
            <a:lvl1pPr>
              <a:tabLst>
                <a:tab pos="1619250" algn="l"/>
              </a:tabLst>
              <a:defRPr>
                <a:solidFill>
                  <a:schemeClr val="bg1"/>
                </a:solidFill>
              </a:defRPr>
            </a:lvl1pPr>
          </a:lstStyle>
          <a:p>
            <a:r>
              <a:rPr lang="nl-NL"/>
              <a:t>Klik op het pictogram als u een afbeelding wilt toevoegen</a:t>
            </a:r>
            <a:endParaRPr lang="nl-NL" dirty="0"/>
          </a:p>
        </p:txBody>
      </p:sp>
      <p:sp>
        <p:nvSpPr>
          <p:cNvPr id="14" name="Tijdelijke aanduiding voor tekst 13"/>
          <p:cNvSpPr>
            <a:spLocks noGrp="1"/>
          </p:cNvSpPr>
          <p:nvPr>
            <p:ph type="body" sz="quarter" idx="13"/>
          </p:nvPr>
        </p:nvSpPr>
        <p:spPr>
          <a:xfrm>
            <a:off x="635000" y="3888000"/>
            <a:ext cx="10923588" cy="2333413"/>
          </a:xfrm>
        </p:spPr>
        <p:txBody>
          <a:bodyPr tIns="50400" numCol="2" spcCol="468000"/>
          <a:lstStyle/>
          <a:p>
            <a:pPr lvl="0"/>
            <a:r>
              <a:rPr lang="nl-NL"/>
              <a:t>Tekststijl van het model bewerken</a:t>
            </a:r>
          </a:p>
        </p:txBody>
      </p:sp>
      <p:sp>
        <p:nvSpPr>
          <p:cNvPr id="8" name="Tijdelijke aanduiding voor datum 7"/>
          <p:cNvSpPr>
            <a:spLocks noGrp="1"/>
          </p:cNvSpPr>
          <p:nvPr>
            <p:ph type="dt" sz="half" idx="15"/>
          </p:nvPr>
        </p:nvSpPr>
        <p:spPr/>
        <p:txBody>
          <a:bodyPr/>
          <a:lstStyle>
            <a:lvl1pPr>
              <a:defRPr>
                <a:solidFill>
                  <a:schemeClr val="tx2"/>
                </a:solidFill>
              </a:defRPr>
            </a:lvl1pPr>
          </a:lstStyle>
          <a:p>
            <a:endParaRPr lang="nl-NL" dirty="0"/>
          </a:p>
        </p:txBody>
      </p:sp>
      <p:sp>
        <p:nvSpPr>
          <p:cNvPr id="9" name="Tijdelijke aanduiding voor voettekst 8"/>
          <p:cNvSpPr>
            <a:spLocks noGrp="1"/>
          </p:cNvSpPr>
          <p:nvPr>
            <p:ph type="ftr" sz="quarter" idx="16"/>
          </p:nvPr>
        </p:nvSpPr>
        <p:spPr/>
        <p:txBody>
          <a:bodyPr/>
          <a:lstStyle>
            <a:lvl1pPr>
              <a:defRPr>
                <a:solidFill>
                  <a:schemeClr val="tx2"/>
                </a:solidFill>
              </a:defRPr>
            </a:lvl1pPr>
          </a:lstStyle>
          <a:p>
            <a:endParaRPr lang="nl-NL" dirty="0"/>
          </a:p>
        </p:txBody>
      </p:sp>
      <p:sp>
        <p:nvSpPr>
          <p:cNvPr id="10" name="Tijdelijke aanduiding voor dianummer 9"/>
          <p:cNvSpPr>
            <a:spLocks noGrp="1"/>
          </p:cNvSpPr>
          <p:nvPr>
            <p:ph type="sldNum" sz="quarter" idx="17"/>
          </p:nvPr>
        </p:nvSpPr>
        <p:spPr/>
        <p:txBody>
          <a:bodyPr/>
          <a:lstStyle>
            <a:lvl1pPr>
              <a:defRPr>
                <a:solidFill>
                  <a:schemeClr val="tx2"/>
                </a:solidFill>
              </a:defRPr>
            </a:lvl1p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3281633884"/>
      </p:ext>
    </p:extLst>
  </p:cSld>
  <p:clrMapOvr>
    <a:overrideClrMapping bg1="dk1" tx1="lt1" bg2="dk2" tx2="lt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Afbeelding hor. wit zonder titel">
    <p:spTree>
      <p:nvGrpSpPr>
        <p:cNvPr id="1" name=""/>
        <p:cNvGrpSpPr/>
        <p:nvPr/>
      </p:nvGrpSpPr>
      <p:grpSpPr>
        <a:xfrm>
          <a:off x="0" y="0"/>
          <a:ext cx="0" cy="0"/>
          <a:chOff x="0" y="0"/>
          <a:chExt cx="0" cy="0"/>
        </a:xfrm>
      </p:grpSpPr>
      <p:sp>
        <p:nvSpPr>
          <p:cNvPr id="12" name="Tijdelijke aanduiding voor afbeelding 11"/>
          <p:cNvSpPr>
            <a:spLocks noGrp="1"/>
          </p:cNvSpPr>
          <p:nvPr>
            <p:ph type="pic" sz="quarter" idx="14"/>
          </p:nvPr>
        </p:nvSpPr>
        <p:spPr>
          <a:xfrm>
            <a:off x="0" y="0"/>
            <a:ext cx="12192000" cy="3427413"/>
          </a:xfrm>
          <a:custGeom>
            <a:avLst/>
            <a:gdLst>
              <a:gd name="connsiteX0" fmla="*/ 0 w 12192000"/>
              <a:gd name="connsiteY0" fmla="*/ 0 h 3427413"/>
              <a:gd name="connsiteX1" fmla="*/ 5862638 w 12192000"/>
              <a:gd name="connsiteY1" fmla="*/ 0 h 3427413"/>
              <a:gd name="connsiteX2" fmla="*/ 5862638 w 12192000"/>
              <a:gd name="connsiteY2" fmla="*/ 709613 h 3427413"/>
              <a:gd name="connsiteX3" fmla="*/ 6329363 w 12192000"/>
              <a:gd name="connsiteY3" fmla="*/ 709613 h 3427413"/>
              <a:gd name="connsiteX4" fmla="*/ 6329363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3427413">
                <a:moveTo>
                  <a:pt x="0" y="0"/>
                </a:moveTo>
                <a:lnTo>
                  <a:pt x="5862638" y="0"/>
                </a:lnTo>
                <a:lnTo>
                  <a:pt x="5862638" y="709613"/>
                </a:lnTo>
                <a:lnTo>
                  <a:pt x="6329363" y="709613"/>
                </a:lnTo>
                <a:lnTo>
                  <a:pt x="6329363" y="0"/>
                </a:lnTo>
                <a:lnTo>
                  <a:pt x="12192000" y="0"/>
                </a:lnTo>
                <a:lnTo>
                  <a:pt x="12192000" y="3427413"/>
                </a:lnTo>
                <a:lnTo>
                  <a:pt x="0" y="3427413"/>
                </a:lnTo>
                <a:close/>
              </a:path>
            </a:pathLst>
          </a:custGeom>
          <a:noFill/>
        </p:spPr>
        <p:txBody>
          <a:bodyPr wrap="square" lIns="720000" tIns="1152000">
            <a:noAutofit/>
          </a:bodyPr>
          <a:lstStyle/>
          <a:p>
            <a:r>
              <a:rPr lang="nl-NL"/>
              <a:t>Klik op het pictogram als u een afbeelding wilt toevoegen</a:t>
            </a:r>
            <a:endParaRPr lang="nl-NL" dirty="0"/>
          </a:p>
        </p:txBody>
      </p:sp>
      <p:sp>
        <p:nvSpPr>
          <p:cNvPr id="14" name="Tijdelijke aanduiding voor tekst 13"/>
          <p:cNvSpPr>
            <a:spLocks noGrp="1"/>
          </p:cNvSpPr>
          <p:nvPr>
            <p:ph type="body" sz="quarter" idx="13"/>
          </p:nvPr>
        </p:nvSpPr>
        <p:spPr>
          <a:xfrm>
            <a:off x="635000" y="3888000"/>
            <a:ext cx="10923588" cy="2333413"/>
          </a:xfrm>
        </p:spPr>
        <p:txBody>
          <a:bodyPr tIns="50400" numCol="2" spcCol="468000"/>
          <a:lstStyle/>
          <a:p>
            <a:pPr lvl="0"/>
            <a:r>
              <a:rPr lang="nl-NL"/>
              <a:t>Tekststijl van het model bewerken</a:t>
            </a:r>
          </a:p>
        </p:txBody>
      </p:sp>
      <p:sp>
        <p:nvSpPr>
          <p:cNvPr id="8" name="Tijdelijke aanduiding voor datum 7"/>
          <p:cNvSpPr>
            <a:spLocks noGrp="1"/>
          </p:cNvSpPr>
          <p:nvPr>
            <p:ph type="dt" sz="half" idx="15"/>
          </p:nvPr>
        </p:nvSpPr>
        <p:spPr/>
        <p:txBody>
          <a:bodyPr/>
          <a:lstStyle/>
          <a:p>
            <a:endParaRPr lang="nl-NL" dirty="0"/>
          </a:p>
        </p:txBody>
      </p:sp>
      <p:sp>
        <p:nvSpPr>
          <p:cNvPr id="9" name="Tijdelijke aanduiding voor voettekst 8"/>
          <p:cNvSpPr>
            <a:spLocks noGrp="1"/>
          </p:cNvSpPr>
          <p:nvPr>
            <p:ph type="ftr" sz="quarter" idx="16"/>
          </p:nvPr>
        </p:nvSpPr>
        <p:spPr/>
        <p:txBody>
          <a:bodyPr/>
          <a:lstStyle/>
          <a:p>
            <a:endParaRPr lang="nl-NL" dirty="0"/>
          </a:p>
        </p:txBody>
      </p:sp>
      <p:sp>
        <p:nvSpPr>
          <p:cNvPr id="10" name="Tijdelijke aanduiding voor dianummer 9"/>
          <p:cNvSpPr>
            <a:spLocks noGrp="1"/>
          </p:cNvSpPr>
          <p:nvPr>
            <p:ph type="sldNum" sz="quarter" idx="17"/>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34610474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Afbeelding horizontaal kleur titel">
    <p:bg>
      <p:bgRef idx="1001">
        <a:schemeClr val="bg2"/>
      </p:bgRef>
    </p:bg>
    <p:spTree>
      <p:nvGrpSpPr>
        <p:cNvPr id="1" name=""/>
        <p:cNvGrpSpPr/>
        <p:nvPr/>
      </p:nvGrpSpPr>
      <p:grpSpPr>
        <a:xfrm>
          <a:off x="0" y="0"/>
          <a:ext cx="0" cy="0"/>
          <a:chOff x="0" y="0"/>
          <a:chExt cx="0" cy="0"/>
        </a:xfrm>
      </p:grpSpPr>
      <p:sp>
        <p:nvSpPr>
          <p:cNvPr id="11" name="Tijdelijke aanduiding voor afbeelding 10"/>
          <p:cNvSpPr>
            <a:spLocks noGrp="1"/>
          </p:cNvSpPr>
          <p:nvPr>
            <p:ph type="pic" sz="quarter" idx="14"/>
          </p:nvPr>
        </p:nvSpPr>
        <p:spPr>
          <a:xfrm>
            <a:off x="0" y="3427413"/>
            <a:ext cx="12192000" cy="3430587"/>
          </a:xfrm>
          <a:prstGeom prst="rect">
            <a:avLst/>
          </a:prstGeom>
          <a:noFill/>
        </p:spPr>
        <p:txBody>
          <a:bodyPr wrap="square" lIns="612000">
            <a:noAutofit/>
          </a:bodyPr>
          <a:lstStyle>
            <a:lvl1pPr>
              <a:buClr>
                <a:schemeClr val="bg2"/>
              </a:buClr>
              <a:defRPr>
                <a:solidFill>
                  <a:schemeClr val="bg1"/>
                </a:solidFill>
              </a:defRPr>
            </a:lvl1pPr>
          </a:lstStyle>
          <a:p>
            <a:r>
              <a:rPr lang="nl-NL"/>
              <a:t>Klik op het pictogram als u een afbeelding wilt toevoegen</a:t>
            </a:r>
            <a:endParaRPr lang="nl-NL" dirty="0"/>
          </a:p>
        </p:txBody>
      </p:sp>
      <p:sp>
        <p:nvSpPr>
          <p:cNvPr id="2" name="Titel 1"/>
          <p:cNvSpPr>
            <a:spLocks noGrp="1"/>
          </p:cNvSpPr>
          <p:nvPr>
            <p:ph type="title"/>
          </p:nvPr>
        </p:nvSpPr>
        <p:spPr>
          <a:xfrm>
            <a:off x="633600" y="1051200"/>
            <a:ext cx="10924382" cy="946800"/>
          </a:xfrm>
        </p:spPr>
        <p:txBody>
          <a:bodyPr/>
          <a:lstStyle>
            <a:lvl1pPr>
              <a:defRPr>
                <a:solidFill>
                  <a:schemeClr val="tx1"/>
                </a:solidFill>
              </a:defRPr>
            </a:lvl1pPr>
          </a:lstStyle>
          <a:p>
            <a:r>
              <a:rPr lang="nl-NL"/>
              <a:t>Klik om de stijl te bewerken</a:t>
            </a:r>
            <a:endParaRPr lang="nl-NL" dirty="0"/>
          </a:p>
        </p:txBody>
      </p:sp>
      <p:sp>
        <p:nvSpPr>
          <p:cNvPr id="13" name="Tijdelijke aanduiding voor datum 12"/>
          <p:cNvSpPr>
            <a:spLocks noGrp="1"/>
          </p:cNvSpPr>
          <p:nvPr>
            <p:ph type="dt" sz="half" idx="15"/>
          </p:nvPr>
        </p:nvSpPr>
        <p:spPr/>
        <p:txBody>
          <a:bodyPr/>
          <a:lstStyle/>
          <a:p>
            <a:endParaRPr lang="nl-NL" dirty="0"/>
          </a:p>
        </p:txBody>
      </p:sp>
      <p:sp>
        <p:nvSpPr>
          <p:cNvPr id="14" name="Tijdelijke aanduiding voor voettekst 13"/>
          <p:cNvSpPr>
            <a:spLocks noGrp="1"/>
          </p:cNvSpPr>
          <p:nvPr>
            <p:ph type="ftr" sz="quarter" idx="16"/>
          </p:nvPr>
        </p:nvSpPr>
        <p:spPr/>
        <p:txBody>
          <a:bodyPr/>
          <a:lstStyle/>
          <a:p>
            <a:endParaRPr lang="nl-NL" dirty="0"/>
          </a:p>
        </p:txBody>
      </p:sp>
      <p:sp>
        <p:nvSpPr>
          <p:cNvPr id="15" name="Tijdelijke aanduiding voor dianummer 14"/>
          <p:cNvSpPr>
            <a:spLocks noGrp="1"/>
          </p:cNvSpPr>
          <p:nvPr>
            <p:ph type="sldNum" sz="quarter" idx="17"/>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2315850997"/>
      </p:ext>
    </p:extLst>
  </p:cSld>
  <p:clrMapOvr>
    <a:overrideClrMapping bg1="dk1" tx1="lt1" bg2="dk2" tx2="lt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Afbeelding horizontaal wit titel">
    <p:bg>
      <p:bgRef idx="1001">
        <a:schemeClr val="bg1"/>
      </p:bgRef>
    </p:bg>
    <p:spTree>
      <p:nvGrpSpPr>
        <p:cNvPr id="1" name=""/>
        <p:cNvGrpSpPr/>
        <p:nvPr/>
      </p:nvGrpSpPr>
      <p:grpSpPr>
        <a:xfrm>
          <a:off x="0" y="0"/>
          <a:ext cx="0" cy="0"/>
          <a:chOff x="0" y="0"/>
          <a:chExt cx="0" cy="0"/>
        </a:xfrm>
      </p:grpSpPr>
      <p:sp>
        <p:nvSpPr>
          <p:cNvPr id="11" name="Tijdelijke aanduiding voor afbeelding 10"/>
          <p:cNvSpPr>
            <a:spLocks noGrp="1"/>
          </p:cNvSpPr>
          <p:nvPr>
            <p:ph type="pic" sz="quarter" idx="14"/>
          </p:nvPr>
        </p:nvSpPr>
        <p:spPr>
          <a:xfrm>
            <a:off x="0" y="3427413"/>
            <a:ext cx="12192000" cy="3430587"/>
          </a:xfrm>
          <a:prstGeom prst="rect">
            <a:avLst/>
          </a:prstGeom>
          <a:noFill/>
        </p:spPr>
        <p:txBody>
          <a:bodyPr wrap="square" lIns="612000">
            <a:noAutofit/>
          </a:bodyPr>
          <a:lstStyle/>
          <a:p>
            <a:r>
              <a:rPr lang="nl-NL"/>
              <a:t>Klik op het pictogram als u een afbeelding wilt toevoegen</a:t>
            </a:r>
          </a:p>
        </p:txBody>
      </p:sp>
      <p:sp>
        <p:nvSpPr>
          <p:cNvPr id="9" name="Titel 8"/>
          <p:cNvSpPr>
            <a:spLocks noGrp="1"/>
          </p:cNvSpPr>
          <p:nvPr>
            <p:ph type="title"/>
          </p:nvPr>
        </p:nvSpPr>
        <p:spPr>
          <a:xfrm>
            <a:off x="634206" y="1051200"/>
            <a:ext cx="10924382" cy="946800"/>
          </a:xfrm>
        </p:spPr>
        <p:txBody>
          <a:bodyPr/>
          <a:lstStyle/>
          <a:p>
            <a:r>
              <a:rPr lang="nl-NL"/>
              <a:t>Klik om de stijl te bewerken</a:t>
            </a:r>
            <a:endParaRPr lang="nl-NL" dirty="0"/>
          </a:p>
        </p:txBody>
      </p:sp>
      <p:sp>
        <p:nvSpPr>
          <p:cNvPr id="5" name="Tijdelijke aanduiding voor datum 4"/>
          <p:cNvSpPr>
            <a:spLocks noGrp="1"/>
          </p:cNvSpPr>
          <p:nvPr>
            <p:ph type="dt" sz="half" idx="15"/>
          </p:nvPr>
        </p:nvSpPr>
        <p:spPr/>
        <p:txBody>
          <a:bodyPr/>
          <a:lstStyle/>
          <a:p>
            <a:endParaRPr lang="nl-NL" dirty="0"/>
          </a:p>
        </p:txBody>
      </p:sp>
      <p:sp>
        <p:nvSpPr>
          <p:cNvPr id="6" name="Tijdelijke aanduiding voor voettekst 5"/>
          <p:cNvSpPr>
            <a:spLocks noGrp="1"/>
          </p:cNvSpPr>
          <p:nvPr>
            <p:ph type="ftr" sz="quarter" idx="16"/>
          </p:nvPr>
        </p:nvSpPr>
        <p:spPr/>
        <p:txBody>
          <a:bodyPr/>
          <a:lstStyle/>
          <a:p>
            <a:endParaRPr lang="nl-NL" dirty="0"/>
          </a:p>
        </p:txBody>
      </p:sp>
      <p:sp>
        <p:nvSpPr>
          <p:cNvPr id="7" name="Tijdelijke aanduiding voor dianummer 6"/>
          <p:cNvSpPr>
            <a:spLocks noGrp="1"/>
          </p:cNvSpPr>
          <p:nvPr>
            <p:ph type="sldNum" sz="quarter" idx="17"/>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1504804626"/>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dia afbeelding verticaal">
    <p:spTree>
      <p:nvGrpSpPr>
        <p:cNvPr id="1" name=""/>
        <p:cNvGrpSpPr/>
        <p:nvPr/>
      </p:nvGrpSpPr>
      <p:grpSpPr>
        <a:xfrm>
          <a:off x="0" y="0"/>
          <a:ext cx="0" cy="0"/>
          <a:chOff x="0" y="0"/>
          <a:chExt cx="0" cy="0"/>
        </a:xfrm>
      </p:grpSpPr>
      <p:sp>
        <p:nvSpPr>
          <p:cNvPr id="16" name="Rechthoek 15"/>
          <p:cNvSpPr/>
          <p:nvPr userDrawn="1"/>
        </p:nvSpPr>
        <p:spPr>
          <a:xfrm>
            <a:off x="609600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3" name="Afbeelding 12"/>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175" y="0"/>
            <a:ext cx="12198350" cy="1066800"/>
          </a:xfrm>
          <a:prstGeom prst="rect">
            <a:avLst/>
          </a:prstGeom>
        </p:spPr>
      </p:pic>
      <p:sp>
        <p:nvSpPr>
          <p:cNvPr id="24" name="Tijdelijke aanduiding voor tekst 16"/>
          <p:cNvSpPr>
            <a:spLocks noGrp="1"/>
          </p:cNvSpPr>
          <p:nvPr>
            <p:ph type="body" sz="quarter" idx="21" hasCustomPrompt="1"/>
          </p:nvPr>
        </p:nvSpPr>
        <p:spPr>
          <a:xfrm>
            <a:off x="6553200" y="5832053"/>
            <a:ext cx="5004000" cy="389360"/>
          </a:xfrm>
        </p:spPr>
        <p:txBody>
          <a:bodyPr lIns="118800" anchor="b" anchorCtr="0">
            <a:noAutofit/>
          </a:bodyPr>
          <a:lstStyle>
            <a:lvl1pPr marL="0" indent="0">
              <a:buNone/>
              <a:defRPr sz="1600">
                <a:solidFill>
                  <a:schemeClr val="bg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nl-NL" dirty="0"/>
              <a:t>Naam spreker</a:t>
            </a:r>
          </a:p>
        </p:txBody>
      </p:sp>
      <p:sp>
        <p:nvSpPr>
          <p:cNvPr id="11" name="Tijdelijke aanduiding voor datum 10"/>
          <p:cNvSpPr>
            <a:spLocks noGrp="1"/>
          </p:cNvSpPr>
          <p:nvPr>
            <p:ph type="dt" sz="half" idx="23"/>
          </p:nvPr>
        </p:nvSpPr>
        <p:spPr/>
        <p:txBody>
          <a:bodyPr/>
          <a:lstStyle/>
          <a:p>
            <a:endParaRPr lang="nl-NL" dirty="0"/>
          </a:p>
        </p:txBody>
      </p:sp>
      <p:sp>
        <p:nvSpPr>
          <p:cNvPr id="12" name="Tijdelijke aanduiding voor voettekst 11"/>
          <p:cNvSpPr>
            <a:spLocks noGrp="1"/>
          </p:cNvSpPr>
          <p:nvPr>
            <p:ph type="ftr" sz="quarter" idx="24"/>
          </p:nvPr>
        </p:nvSpPr>
        <p:spPr/>
        <p:txBody>
          <a:bodyPr/>
          <a:lstStyle/>
          <a:p>
            <a:endParaRPr lang="nl-NL" dirty="0"/>
          </a:p>
        </p:txBody>
      </p:sp>
      <p:sp>
        <p:nvSpPr>
          <p:cNvPr id="15" name="Tijdelijke aanduiding voor dianummer 14"/>
          <p:cNvSpPr>
            <a:spLocks noGrp="1"/>
          </p:cNvSpPr>
          <p:nvPr>
            <p:ph type="sldNum" sz="quarter" idx="25"/>
          </p:nvPr>
        </p:nvSpPr>
        <p:spPr/>
        <p:txBody>
          <a:bodyPr/>
          <a:lstStyle/>
          <a:p>
            <a:fld id="{10A0A6AF-03C5-477E-939A-E28F7E7F05EA}" type="slidenum">
              <a:rPr lang="nl-NL" smtClean="0"/>
              <a:pPr/>
              <a:t>‹nr.›</a:t>
            </a:fld>
            <a:endParaRPr lang="nl-NL" dirty="0"/>
          </a:p>
        </p:txBody>
      </p:sp>
      <p:sp>
        <p:nvSpPr>
          <p:cNvPr id="17" name="Titel 1"/>
          <p:cNvSpPr>
            <a:spLocks noGrp="1"/>
          </p:cNvSpPr>
          <p:nvPr>
            <p:ph type="ctrTitle"/>
          </p:nvPr>
        </p:nvSpPr>
        <p:spPr>
          <a:xfrm>
            <a:off x="6553200" y="1885467"/>
            <a:ext cx="5004000" cy="2336400"/>
          </a:xfrm>
        </p:spPr>
        <p:txBody>
          <a:bodyPr tIns="90000" bIns="90000" anchor="b">
            <a:normAutofit/>
          </a:bodyPr>
          <a:lstStyle>
            <a:lvl1pPr algn="l">
              <a:defRPr sz="3600">
                <a:solidFill>
                  <a:schemeClr val="bg1"/>
                </a:solidFill>
              </a:defRPr>
            </a:lvl1pPr>
          </a:lstStyle>
          <a:p>
            <a:r>
              <a:rPr lang="nl-NL"/>
              <a:t>Klik om de stijl te bewerken</a:t>
            </a:r>
            <a:endParaRPr lang="nl-NL" dirty="0"/>
          </a:p>
        </p:txBody>
      </p:sp>
      <p:sp>
        <p:nvSpPr>
          <p:cNvPr id="18" name="Ondertitel 2"/>
          <p:cNvSpPr>
            <a:spLocks noGrp="1"/>
          </p:cNvSpPr>
          <p:nvPr>
            <p:ph type="subTitle" idx="1"/>
          </p:nvPr>
        </p:nvSpPr>
        <p:spPr>
          <a:xfrm>
            <a:off x="6553200" y="4218267"/>
            <a:ext cx="5004000" cy="1613786"/>
          </a:xfrm>
        </p:spPr>
        <p:txBody>
          <a:bodyPr lIns="104400" tIns="90000" rIns="90000" bIns="4680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NL" dirty="0"/>
          </a:p>
        </p:txBody>
      </p:sp>
      <p:pic>
        <p:nvPicPr>
          <p:cNvPr id="19" name="Afbeelding 18">
            <a:extLst>
              <a:ext uri="{FF2B5EF4-FFF2-40B4-BE49-F238E27FC236}">
                <a16:creationId xmlns:a16="http://schemas.microsoft.com/office/drawing/2014/main" id="{5FF1452E-61D4-2248-8677-11F4BF81792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12192000" cy="1682750"/>
          </a:xfrm>
          <a:prstGeom prst="rect">
            <a:avLst/>
          </a:prstGeom>
        </p:spPr>
      </p:pic>
      <p:sp>
        <p:nvSpPr>
          <p:cNvPr id="21" name="Tijdelijke aanduiding voor afbeelding 22">
            <a:extLst>
              <a:ext uri="{FF2B5EF4-FFF2-40B4-BE49-F238E27FC236}">
                <a16:creationId xmlns:a16="http://schemas.microsoft.com/office/drawing/2014/main" id="{55BAFB1C-5D11-944A-96BB-FA74D8B08F85}"/>
              </a:ext>
            </a:extLst>
          </p:cNvPr>
          <p:cNvSpPr>
            <a:spLocks noGrp="1"/>
          </p:cNvSpPr>
          <p:nvPr>
            <p:ph type="pic" sz="quarter" idx="22"/>
          </p:nvPr>
        </p:nvSpPr>
        <p:spPr>
          <a:xfrm>
            <a:off x="0" y="0"/>
            <a:ext cx="6099175" cy="6858000"/>
          </a:xfrm>
          <a:custGeom>
            <a:avLst/>
            <a:gdLst>
              <a:gd name="connsiteX0" fmla="*/ 0 w 6099175"/>
              <a:gd name="connsiteY0" fmla="*/ 0 h 6858000"/>
              <a:gd name="connsiteX1" fmla="*/ 5782375 w 6099175"/>
              <a:gd name="connsiteY1" fmla="*/ 0 h 6858000"/>
              <a:gd name="connsiteX2" fmla="*/ 5782375 w 6099175"/>
              <a:gd name="connsiteY2" fmla="*/ 1278000 h 6858000"/>
              <a:gd name="connsiteX3" fmla="*/ 6099175 w 6099175"/>
              <a:gd name="connsiteY3" fmla="*/ 1278000 h 6858000"/>
              <a:gd name="connsiteX4" fmla="*/ 6099175 w 6099175"/>
              <a:gd name="connsiteY4" fmla="*/ 6858000 h 6858000"/>
              <a:gd name="connsiteX5" fmla="*/ 0 w 6099175"/>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9175" h="6858000">
                <a:moveTo>
                  <a:pt x="0" y="0"/>
                </a:moveTo>
                <a:lnTo>
                  <a:pt x="5782375" y="0"/>
                </a:lnTo>
                <a:lnTo>
                  <a:pt x="5782375" y="1278000"/>
                </a:lnTo>
                <a:lnTo>
                  <a:pt x="6099175" y="1278000"/>
                </a:lnTo>
                <a:lnTo>
                  <a:pt x="6099175" y="6858000"/>
                </a:lnTo>
                <a:lnTo>
                  <a:pt x="0" y="6858000"/>
                </a:lnTo>
                <a:close/>
              </a:path>
            </a:pathLst>
          </a:custGeom>
          <a:noFill/>
        </p:spPr>
        <p:txBody>
          <a:bodyPr wrap="square" lIns="612000" anchor="ctr" anchorCtr="0">
            <a:noAutofit/>
          </a:bodyPr>
          <a:lstStyle/>
          <a:p>
            <a:r>
              <a:rPr lang="nl-NL"/>
              <a:t>Klik op het pictogram als u een afbeelding wilt toevoegen</a:t>
            </a:r>
          </a:p>
        </p:txBody>
      </p:sp>
      <p:pic>
        <p:nvPicPr>
          <p:cNvPr id="4" name="Afbeelding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389" y="0"/>
            <a:ext cx="12182611" cy="1681200"/>
          </a:xfrm>
          <a:prstGeom prst="rect">
            <a:avLst/>
          </a:prstGeom>
        </p:spPr>
      </p:pic>
    </p:spTree>
    <p:extLst>
      <p:ext uri="{BB962C8B-B14F-4D97-AF65-F5344CB8AC3E}">
        <p14:creationId xmlns:p14="http://schemas.microsoft.com/office/powerpoint/2010/main" val="62622345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Afbeelding">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677955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Afbeelding met titel">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5" name="Titel 4"/>
          <p:cNvSpPr>
            <a:spLocks noGrp="1"/>
          </p:cNvSpPr>
          <p:nvPr>
            <p:ph type="title"/>
          </p:nvPr>
        </p:nvSpPr>
        <p:spPr>
          <a:xfrm>
            <a:off x="0" y="5153776"/>
            <a:ext cx="12192000" cy="576000"/>
          </a:xfrm>
          <a:solidFill>
            <a:schemeClr val="tx2"/>
          </a:solidFill>
        </p:spPr>
        <p:txBody>
          <a:bodyPr lIns="756000" anchor="ctr" anchorCtr="0">
            <a:noAutofit/>
          </a:bodyPr>
          <a:lstStyle>
            <a:lvl1pPr algn="l">
              <a:defRPr sz="3200">
                <a:solidFill>
                  <a:schemeClr val="bg1"/>
                </a:solidFill>
              </a:defRPr>
            </a:lvl1pPr>
          </a:lstStyle>
          <a:p>
            <a:r>
              <a:rPr lang="nl-NL"/>
              <a:t>Klik om de stijl te bewerken</a:t>
            </a:r>
            <a:endParaRPr lang="nl-NL" dirty="0"/>
          </a:p>
        </p:txBody>
      </p:sp>
      <p:sp>
        <p:nvSpPr>
          <p:cNvPr id="3" name="Tijdelijke aanduiding voor tekst 2"/>
          <p:cNvSpPr>
            <a:spLocks noGrp="1"/>
          </p:cNvSpPr>
          <p:nvPr>
            <p:ph type="body" sz="quarter" idx="10"/>
          </p:nvPr>
        </p:nvSpPr>
        <p:spPr>
          <a:xfrm>
            <a:off x="0" y="5825413"/>
            <a:ext cx="12192000" cy="396000"/>
          </a:xfrm>
          <a:solidFill>
            <a:schemeClr val="bg1"/>
          </a:solidFill>
        </p:spPr>
        <p:txBody>
          <a:bodyPr lIns="756000" anchor="ctr" anchorCtr="0">
            <a:normAutofit/>
          </a:bodyPr>
          <a:lstStyle>
            <a:lvl1pPr marL="0" indent="0">
              <a:buNone/>
              <a:defRPr sz="2000" i="0">
                <a:solidFill>
                  <a:schemeClr val="tx1"/>
                </a:solidFill>
              </a:defRPr>
            </a:lvl1pPr>
            <a:lvl2pPr marL="313200" indent="0">
              <a:buNone/>
              <a:defRPr/>
            </a:lvl2pPr>
            <a:lvl3pPr marL="630000" indent="0">
              <a:buNone/>
              <a:defRPr/>
            </a:lvl3pPr>
            <a:lvl4pPr marL="943200" indent="0">
              <a:buNone/>
              <a:defRPr/>
            </a:lvl4pPr>
            <a:lvl5pPr marL="1260000" indent="0">
              <a:buNone/>
              <a:defRPr/>
            </a:lvl5pPr>
          </a:lstStyle>
          <a:p>
            <a:pPr lvl="0"/>
            <a:r>
              <a:rPr lang="nl-NL"/>
              <a:t>Tekststijl van het model bewerken</a:t>
            </a:r>
          </a:p>
        </p:txBody>
      </p:sp>
    </p:spTree>
    <p:extLst>
      <p:ext uri="{BB962C8B-B14F-4D97-AF65-F5344CB8AC3E}">
        <p14:creationId xmlns:p14="http://schemas.microsoft.com/office/powerpoint/2010/main" val="99240268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abel/grafiek">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nl-NL"/>
              <a:t>Klik om de stijl te bewerken</a:t>
            </a:r>
            <a:endParaRPr lang="nl-NL" dirty="0"/>
          </a:p>
        </p:txBody>
      </p:sp>
      <p:sp>
        <p:nvSpPr>
          <p:cNvPr id="3" name="Tijdelijke aanduiding voor inhoud 2"/>
          <p:cNvSpPr>
            <a:spLocks noGrp="1"/>
          </p:cNvSpPr>
          <p:nvPr>
            <p:ph sz="quarter" idx="13"/>
          </p:nvPr>
        </p:nvSpPr>
        <p:spPr>
          <a:xfrm>
            <a:off x="635000" y="2276475"/>
            <a:ext cx="10923588" cy="3944938"/>
          </a:xfrm>
        </p:spPr>
        <p:txBody>
          <a:bodyPr/>
          <a:lstStyle/>
          <a:p>
            <a:pPr lvl="0"/>
            <a:r>
              <a:rPr lang="nl-NL"/>
              <a:t>Tekststijl van het model bewerken</a:t>
            </a:r>
          </a:p>
        </p:txBody>
      </p:sp>
      <p:sp>
        <p:nvSpPr>
          <p:cNvPr id="10" name="Tijdelijke aanduiding voor datum 9"/>
          <p:cNvSpPr>
            <a:spLocks noGrp="1"/>
          </p:cNvSpPr>
          <p:nvPr>
            <p:ph type="dt" sz="half" idx="14"/>
          </p:nvPr>
        </p:nvSpPr>
        <p:spPr/>
        <p:txBody>
          <a:bodyPr/>
          <a:lstStyle/>
          <a:p>
            <a:endParaRPr lang="nl-NL" dirty="0"/>
          </a:p>
        </p:txBody>
      </p:sp>
      <p:sp>
        <p:nvSpPr>
          <p:cNvPr id="11" name="Tijdelijke aanduiding voor voettekst 10"/>
          <p:cNvSpPr>
            <a:spLocks noGrp="1"/>
          </p:cNvSpPr>
          <p:nvPr>
            <p:ph type="ftr" sz="quarter" idx="15"/>
          </p:nvPr>
        </p:nvSpPr>
        <p:spPr/>
        <p:txBody>
          <a:bodyPr/>
          <a:lstStyle/>
          <a:p>
            <a:endParaRPr lang="nl-NL" dirty="0"/>
          </a:p>
        </p:txBody>
      </p:sp>
      <p:sp>
        <p:nvSpPr>
          <p:cNvPr id="12" name="Tijdelijke aanduiding voor dianummer 11"/>
          <p:cNvSpPr>
            <a:spLocks noGrp="1"/>
          </p:cNvSpPr>
          <p:nvPr>
            <p:ph type="sldNum" sz="quarter" idx="16"/>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25900031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abel/grafiek met bijschrift">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nl-NL"/>
              <a:t>Klik om de stijl te bewerken</a:t>
            </a:r>
          </a:p>
        </p:txBody>
      </p:sp>
      <p:sp>
        <p:nvSpPr>
          <p:cNvPr id="3" name="Tijdelijke aanduiding voor tekst 2"/>
          <p:cNvSpPr>
            <a:spLocks noGrp="1"/>
          </p:cNvSpPr>
          <p:nvPr>
            <p:ph type="body" sz="quarter" idx="14"/>
          </p:nvPr>
        </p:nvSpPr>
        <p:spPr>
          <a:xfrm>
            <a:off x="7958859" y="2276475"/>
            <a:ext cx="3600000" cy="3937000"/>
          </a:xfrm>
        </p:spPr>
        <p:txBody>
          <a:bodyPr/>
          <a:lstStyle>
            <a:lvl1pPr marL="0" indent="0">
              <a:buNone/>
              <a:defRPr sz="2000"/>
            </a:lvl1pPr>
            <a:lvl2pPr marL="313200" indent="0">
              <a:buNone/>
              <a:defRPr sz="1800"/>
            </a:lvl2pPr>
            <a:lvl3pPr marL="630000" indent="0">
              <a:buNone/>
              <a:defRPr sz="1600"/>
            </a:lvl3pPr>
            <a:lvl4pPr marL="943200" indent="0">
              <a:buNone/>
              <a:defRPr sz="1600"/>
            </a:lvl4pPr>
            <a:lvl5pPr marL="1260000" indent="0">
              <a:buNone/>
              <a:defRPr/>
            </a:lvl5pPr>
          </a:lstStyle>
          <a:p>
            <a:pPr lvl="0"/>
            <a:r>
              <a:rPr lang="nl-NL"/>
              <a:t>Tekststijl van het model bewerken</a:t>
            </a:r>
          </a:p>
        </p:txBody>
      </p:sp>
      <p:sp>
        <p:nvSpPr>
          <p:cNvPr id="9" name="Tijdelijke aanduiding voor inhoud 8"/>
          <p:cNvSpPr>
            <a:spLocks noGrp="1"/>
          </p:cNvSpPr>
          <p:nvPr>
            <p:ph sz="quarter" idx="15"/>
          </p:nvPr>
        </p:nvSpPr>
        <p:spPr>
          <a:xfrm>
            <a:off x="635000" y="2276475"/>
            <a:ext cx="7178964" cy="3944938"/>
          </a:xfrm>
        </p:spPr>
        <p:txBody>
          <a:bodyPr/>
          <a:lstStyle/>
          <a:p>
            <a:pPr lvl="0"/>
            <a:r>
              <a:rPr lang="nl-NL"/>
              <a:t>Tekststijl van het model bewerken</a:t>
            </a:r>
          </a:p>
        </p:txBody>
      </p:sp>
      <p:sp>
        <p:nvSpPr>
          <p:cNvPr id="11" name="Tijdelijke aanduiding voor datum 10"/>
          <p:cNvSpPr>
            <a:spLocks noGrp="1"/>
          </p:cNvSpPr>
          <p:nvPr>
            <p:ph type="dt" sz="half" idx="16"/>
          </p:nvPr>
        </p:nvSpPr>
        <p:spPr/>
        <p:txBody>
          <a:bodyPr/>
          <a:lstStyle/>
          <a:p>
            <a:endParaRPr lang="nl-NL" dirty="0"/>
          </a:p>
        </p:txBody>
      </p:sp>
      <p:sp>
        <p:nvSpPr>
          <p:cNvPr id="12" name="Tijdelijke aanduiding voor voettekst 11"/>
          <p:cNvSpPr>
            <a:spLocks noGrp="1"/>
          </p:cNvSpPr>
          <p:nvPr>
            <p:ph type="ftr" sz="quarter" idx="17"/>
          </p:nvPr>
        </p:nvSpPr>
        <p:spPr/>
        <p:txBody>
          <a:bodyPr/>
          <a:lstStyle/>
          <a:p>
            <a:endParaRPr lang="nl-NL" dirty="0"/>
          </a:p>
        </p:txBody>
      </p:sp>
      <p:sp>
        <p:nvSpPr>
          <p:cNvPr id="13" name="Tijdelijke aanduiding voor dianummer 12"/>
          <p:cNvSpPr>
            <a:spLocks noGrp="1"/>
          </p:cNvSpPr>
          <p:nvPr>
            <p:ph type="sldNum" sz="quarter" idx="18"/>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220868889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abel/grafiek verticaal">
    <p:spTree>
      <p:nvGrpSpPr>
        <p:cNvPr id="1" name=""/>
        <p:cNvGrpSpPr/>
        <p:nvPr/>
      </p:nvGrpSpPr>
      <p:grpSpPr>
        <a:xfrm>
          <a:off x="0" y="0"/>
          <a:ext cx="0" cy="0"/>
          <a:chOff x="0" y="0"/>
          <a:chExt cx="0" cy="0"/>
        </a:xfrm>
      </p:grpSpPr>
      <p:sp>
        <p:nvSpPr>
          <p:cNvPr id="7" name="Rechthoek 6"/>
          <p:cNvSpPr/>
          <p:nvPr userDrawn="1"/>
        </p:nvSpPr>
        <p:spPr>
          <a:xfrm>
            <a:off x="609600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ijdelijke aanduiding voor tekst 9"/>
          <p:cNvSpPr>
            <a:spLocks noGrp="1"/>
          </p:cNvSpPr>
          <p:nvPr>
            <p:ph type="body" sz="quarter" idx="14"/>
          </p:nvPr>
        </p:nvSpPr>
        <p:spPr>
          <a:xfrm>
            <a:off x="6550024" y="2289599"/>
            <a:ext cx="5004000" cy="3931813"/>
          </a:xfrm>
        </p:spPr>
        <p:txBody>
          <a:bodyPr anchor="t" anchorCtr="0"/>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defRPr>
                <a:solidFill>
                  <a:schemeClr val="bg1"/>
                </a:solidFill>
              </a:defRPr>
            </a:lvl5pPr>
          </a:lstStyle>
          <a:p>
            <a:pPr lvl="0"/>
            <a:r>
              <a:rPr lang="nl-NL"/>
              <a:t>Tekststijl van het model bewerken</a:t>
            </a:r>
          </a:p>
        </p:txBody>
      </p:sp>
      <p:sp>
        <p:nvSpPr>
          <p:cNvPr id="2" name="Titel 1"/>
          <p:cNvSpPr>
            <a:spLocks noGrp="1"/>
          </p:cNvSpPr>
          <p:nvPr>
            <p:ph type="title"/>
          </p:nvPr>
        </p:nvSpPr>
        <p:spPr>
          <a:xfrm>
            <a:off x="6550024" y="1051200"/>
            <a:ext cx="5004000" cy="948047"/>
          </a:xfrm>
        </p:spPr>
        <p:txBody>
          <a:bodyPr/>
          <a:lstStyle>
            <a:lvl1pPr>
              <a:defRPr>
                <a:solidFill>
                  <a:schemeClr val="bg1"/>
                </a:solidFill>
              </a:defRPr>
            </a:lvl1pPr>
          </a:lstStyle>
          <a:p>
            <a:r>
              <a:rPr lang="nl-NL"/>
              <a:t>Klik om de stijl te bewerken</a:t>
            </a:r>
            <a:endParaRPr lang="nl-NL" dirty="0"/>
          </a:p>
        </p:txBody>
      </p:sp>
      <p:sp>
        <p:nvSpPr>
          <p:cNvPr id="9" name="Tijdelijke aanduiding voor inhoud 8"/>
          <p:cNvSpPr>
            <a:spLocks noGrp="1"/>
          </p:cNvSpPr>
          <p:nvPr>
            <p:ph sz="quarter" idx="19"/>
          </p:nvPr>
        </p:nvSpPr>
        <p:spPr>
          <a:xfrm>
            <a:off x="635000" y="1066799"/>
            <a:ext cx="5003800" cy="5154613"/>
          </a:xfrm>
        </p:spPr>
        <p:txBody>
          <a:bodyPr/>
          <a:lstStyle/>
          <a:p>
            <a:pPr lvl="0"/>
            <a:r>
              <a:rPr lang="nl-NL"/>
              <a:t>Tekststijl van het model bewerken</a:t>
            </a:r>
          </a:p>
        </p:txBody>
      </p:sp>
      <p:sp>
        <p:nvSpPr>
          <p:cNvPr id="14" name="Tijdelijke aanduiding voor datum 13"/>
          <p:cNvSpPr>
            <a:spLocks noGrp="1"/>
          </p:cNvSpPr>
          <p:nvPr>
            <p:ph type="dt" sz="half" idx="20"/>
          </p:nvPr>
        </p:nvSpPr>
        <p:spPr/>
        <p:txBody>
          <a:bodyPr/>
          <a:lstStyle/>
          <a:p>
            <a:endParaRPr lang="nl-NL" dirty="0"/>
          </a:p>
        </p:txBody>
      </p:sp>
      <p:sp>
        <p:nvSpPr>
          <p:cNvPr id="15" name="Tijdelijke aanduiding voor voettekst 14"/>
          <p:cNvSpPr>
            <a:spLocks noGrp="1"/>
          </p:cNvSpPr>
          <p:nvPr>
            <p:ph type="ftr" sz="quarter" idx="21"/>
          </p:nvPr>
        </p:nvSpPr>
        <p:spPr/>
        <p:txBody>
          <a:bodyPr/>
          <a:lstStyle/>
          <a:p>
            <a:endParaRPr lang="nl-NL" dirty="0"/>
          </a:p>
        </p:txBody>
      </p:sp>
      <p:sp>
        <p:nvSpPr>
          <p:cNvPr id="16" name="Tijdelijke aanduiding voor dianummer 15"/>
          <p:cNvSpPr>
            <a:spLocks noGrp="1"/>
          </p:cNvSpPr>
          <p:nvPr>
            <p:ph type="sldNum" sz="quarter" idx="22"/>
          </p:nvPr>
        </p:nvSpPr>
        <p:spPr/>
        <p:txBody>
          <a:bodyPr/>
          <a:lstStyle/>
          <a:p>
            <a:fld id="{10A0A6AF-03C5-477E-939A-E28F7E7F05EA}" type="slidenum">
              <a:rPr lang="nl-NL" smtClean="0"/>
              <a:pPr/>
              <a:t>‹nr.›</a:t>
            </a:fld>
            <a:endParaRPr lang="nl-NL" dirty="0"/>
          </a:p>
        </p:txBody>
      </p:sp>
      <p:pic>
        <p:nvPicPr>
          <p:cNvPr id="11" name="Afbeelding 10">
            <a:extLst>
              <a:ext uri="{FF2B5EF4-FFF2-40B4-BE49-F238E27FC236}">
                <a16:creationId xmlns:a16="http://schemas.microsoft.com/office/drawing/2014/main" id="{0E8BB49C-81EE-D640-B093-EE3BB3982894}"/>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4934" t="19074" r="44934"/>
          <a:stretch/>
        </p:blipFill>
        <p:spPr>
          <a:xfrm>
            <a:off x="5638800" y="1075"/>
            <a:ext cx="914400" cy="1008062"/>
          </a:xfrm>
          <a:prstGeom prst="rect">
            <a:avLst/>
          </a:prstGeom>
        </p:spPr>
      </p:pic>
    </p:spTree>
    <p:extLst>
      <p:ext uri="{BB962C8B-B14F-4D97-AF65-F5344CB8AC3E}">
        <p14:creationId xmlns:p14="http://schemas.microsoft.com/office/powerpoint/2010/main" val="904443803"/>
      </p:ext>
    </p:extLst>
  </p:cSld>
  <p:clrMapOvr>
    <a:masterClrMapping/>
  </p:clrMapOvr>
  <p:extLst>
    <p:ext uri="{DCECCB84-F9BA-43D5-87BE-67443E8EF086}">
      <p15:sldGuideLst xmlns:p15="http://schemas.microsoft.com/office/powerpoint/2012/main">
        <p15:guide id="1" orient="horz" pos="1661">
          <p15:clr>
            <a:srgbClr val="FBAE40"/>
          </p15:clr>
        </p15:guide>
        <p15:guide id="2" orient="horz" pos="2659">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Contact A">
    <p:spTree>
      <p:nvGrpSpPr>
        <p:cNvPr id="1" name=""/>
        <p:cNvGrpSpPr/>
        <p:nvPr/>
      </p:nvGrpSpPr>
      <p:grpSpPr>
        <a:xfrm>
          <a:off x="0" y="0"/>
          <a:ext cx="0" cy="0"/>
          <a:chOff x="0" y="0"/>
          <a:chExt cx="0" cy="0"/>
        </a:xfrm>
      </p:grpSpPr>
      <p:sp>
        <p:nvSpPr>
          <p:cNvPr id="6" name="Rechthoek 5"/>
          <p:cNvSpPr/>
          <p:nvPr userDrawn="1"/>
        </p:nvSpPr>
        <p:spPr>
          <a:xfrm>
            <a:off x="0" y="-1"/>
            <a:ext cx="12192000" cy="34274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title" hasCustomPrompt="1"/>
          </p:nvPr>
        </p:nvSpPr>
        <p:spPr>
          <a:xfrm>
            <a:off x="635000" y="1875617"/>
            <a:ext cx="10923588" cy="1551796"/>
          </a:xfrm>
        </p:spPr>
        <p:txBody>
          <a:bodyPr anchor="ctr" anchorCtr="0">
            <a:normAutofit/>
          </a:bodyPr>
          <a:lstStyle>
            <a:lvl1pPr>
              <a:defRPr sz="4800">
                <a:solidFill>
                  <a:schemeClr val="bg1"/>
                </a:solidFill>
              </a:defRPr>
            </a:lvl1pPr>
          </a:lstStyle>
          <a:p>
            <a:r>
              <a:rPr lang="nl-NL" dirty="0"/>
              <a:t>Typ een afsluitende zin</a:t>
            </a:r>
          </a:p>
        </p:txBody>
      </p:sp>
      <p:sp>
        <p:nvSpPr>
          <p:cNvPr id="18" name="Tijdelijke aanduiding voor tekst 13"/>
          <p:cNvSpPr>
            <a:spLocks noGrp="1"/>
          </p:cNvSpPr>
          <p:nvPr>
            <p:ph type="body" sz="quarter" idx="13" hasCustomPrompt="1"/>
          </p:nvPr>
        </p:nvSpPr>
        <p:spPr>
          <a:xfrm>
            <a:off x="5156753" y="3846022"/>
            <a:ext cx="4680000"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19" name="Tijdelijke aanduiding voor tekst 13"/>
          <p:cNvSpPr>
            <a:spLocks noGrp="1"/>
          </p:cNvSpPr>
          <p:nvPr>
            <p:ph type="body" sz="quarter" idx="17" hasCustomPrompt="1"/>
          </p:nvPr>
        </p:nvSpPr>
        <p:spPr>
          <a:xfrm>
            <a:off x="5156753" y="4639509"/>
            <a:ext cx="4680000"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20" name="Tijdelijke aanduiding voor tekst 13"/>
          <p:cNvSpPr>
            <a:spLocks noGrp="1"/>
          </p:cNvSpPr>
          <p:nvPr>
            <p:ph type="body" sz="quarter" idx="18" hasCustomPrompt="1"/>
          </p:nvPr>
        </p:nvSpPr>
        <p:spPr>
          <a:xfrm>
            <a:off x="5156753" y="5405528"/>
            <a:ext cx="4680000"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21" name="Tijdelijke aanduiding voor afbeelding 3"/>
          <p:cNvSpPr>
            <a:spLocks noGrp="1" noChangeAspect="1"/>
          </p:cNvSpPr>
          <p:nvPr>
            <p:ph type="pic" sz="quarter" idx="19"/>
          </p:nvPr>
        </p:nvSpPr>
        <p:spPr>
          <a:xfrm>
            <a:off x="4544781" y="3921366"/>
            <a:ext cx="541203" cy="540000"/>
          </a:xfrm>
          <a:blipFill>
            <a:blip r:embed="rId2" cstate="print"/>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22" name="Tijdelijke aanduiding voor afbeelding 3"/>
          <p:cNvSpPr>
            <a:spLocks noGrp="1" noChangeAspect="1"/>
          </p:cNvSpPr>
          <p:nvPr>
            <p:ph type="pic" sz="quarter" idx="20"/>
          </p:nvPr>
        </p:nvSpPr>
        <p:spPr>
          <a:xfrm>
            <a:off x="4544781" y="4707382"/>
            <a:ext cx="541203" cy="540000"/>
          </a:xfrm>
          <a:blipFill>
            <a:blip r:embed="rId3" cstate="print"/>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23" name="Tijdelijke aanduiding voor afbeelding 3"/>
          <p:cNvSpPr>
            <a:spLocks noGrp="1" noChangeAspect="1"/>
          </p:cNvSpPr>
          <p:nvPr>
            <p:ph type="pic" sz="quarter" idx="21"/>
          </p:nvPr>
        </p:nvSpPr>
        <p:spPr>
          <a:xfrm>
            <a:off x="4544781" y="5480872"/>
            <a:ext cx="541203" cy="540000"/>
          </a:xfrm>
          <a:blipFill>
            <a:blip r:embed="rId4" cstate="print"/>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7" name="Tijdelijke aanduiding voor datum 6"/>
          <p:cNvSpPr>
            <a:spLocks noGrp="1"/>
          </p:cNvSpPr>
          <p:nvPr>
            <p:ph type="dt" sz="half" idx="22"/>
          </p:nvPr>
        </p:nvSpPr>
        <p:spPr/>
        <p:txBody>
          <a:bodyPr/>
          <a:lstStyle/>
          <a:p>
            <a:endParaRPr lang="nl-NL" dirty="0"/>
          </a:p>
        </p:txBody>
      </p:sp>
      <p:sp>
        <p:nvSpPr>
          <p:cNvPr id="8" name="Tijdelijke aanduiding voor voettekst 7"/>
          <p:cNvSpPr>
            <a:spLocks noGrp="1"/>
          </p:cNvSpPr>
          <p:nvPr>
            <p:ph type="ftr" sz="quarter" idx="23"/>
          </p:nvPr>
        </p:nvSpPr>
        <p:spPr/>
        <p:txBody>
          <a:bodyPr/>
          <a:lstStyle/>
          <a:p>
            <a:endParaRPr lang="nl-NL" dirty="0"/>
          </a:p>
        </p:txBody>
      </p:sp>
      <p:sp>
        <p:nvSpPr>
          <p:cNvPr id="9" name="Tijdelijke aanduiding voor dianummer 8"/>
          <p:cNvSpPr>
            <a:spLocks noGrp="1"/>
          </p:cNvSpPr>
          <p:nvPr>
            <p:ph type="sldNum" sz="quarter" idx="24"/>
          </p:nvPr>
        </p:nvSpPr>
        <p:spPr/>
        <p:txBody>
          <a:bodyPr/>
          <a:lstStyle/>
          <a:p>
            <a:fld id="{10A0A6AF-03C5-477E-939A-E28F7E7F05EA}" type="slidenum">
              <a:rPr lang="nl-NL" smtClean="0"/>
              <a:pPr/>
              <a:t>‹nr.›</a:t>
            </a:fld>
            <a:endParaRPr lang="nl-NL" dirty="0"/>
          </a:p>
        </p:txBody>
      </p:sp>
      <p:pic>
        <p:nvPicPr>
          <p:cNvPr id="14" name="Afbeelding 13">
            <a:extLst>
              <a:ext uri="{FF2B5EF4-FFF2-40B4-BE49-F238E27FC236}">
                <a16:creationId xmlns:a16="http://schemas.microsoft.com/office/drawing/2014/main" id="{A89A82B9-7DCD-4B4C-A1E7-70EA56CC3EB1}"/>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0" y="0"/>
            <a:ext cx="12192000" cy="1682750"/>
          </a:xfrm>
          <a:prstGeom prst="rect">
            <a:avLst/>
          </a:prstGeom>
        </p:spPr>
      </p:pic>
    </p:spTree>
    <p:extLst>
      <p:ext uri="{BB962C8B-B14F-4D97-AF65-F5344CB8AC3E}">
        <p14:creationId xmlns:p14="http://schemas.microsoft.com/office/powerpoint/2010/main" val="182800975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Contact B">
    <p:spTree>
      <p:nvGrpSpPr>
        <p:cNvPr id="1" name=""/>
        <p:cNvGrpSpPr/>
        <p:nvPr/>
      </p:nvGrpSpPr>
      <p:grpSpPr>
        <a:xfrm>
          <a:off x="0" y="0"/>
          <a:ext cx="0" cy="0"/>
          <a:chOff x="0" y="0"/>
          <a:chExt cx="0" cy="0"/>
        </a:xfrm>
      </p:grpSpPr>
      <p:sp>
        <p:nvSpPr>
          <p:cNvPr id="6" name="Rechthoek 5"/>
          <p:cNvSpPr/>
          <p:nvPr userDrawn="1"/>
        </p:nvSpPr>
        <p:spPr>
          <a:xfrm>
            <a:off x="0" y="-1"/>
            <a:ext cx="6096000" cy="685800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title" hasCustomPrompt="1"/>
          </p:nvPr>
        </p:nvSpPr>
        <p:spPr>
          <a:xfrm>
            <a:off x="635000" y="2565400"/>
            <a:ext cx="5003800" cy="1727200"/>
          </a:xfrm>
        </p:spPr>
        <p:txBody>
          <a:bodyPr anchor="ctr" anchorCtr="0">
            <a:normAutofit/>
          </a:bodyPr>
          <a:lstStyle>
            <a:lvl1pPr>
              <a:defRPr sz="4800">
                <a:solidFill>
                  <a:schemeClr val="bg1"/>
                </a:solidFill>
              </a:defRPr>
            </a:lvl1pPr>
          </a:lstStyle>
          <a:p>
            <a:r>
              <a:rPr lang="nl-NL" dirty="0"/>
              <a:t>Typ een afsluitende zin</a:t>
            </a:r>
          </a:p>
        </p:txBody>
      </p:sp>
      <p:sp>
        <p:nvSpPr>
          <p:cNvPr id="18" name="Tijdelijke aanduiding voor tekst 13"/>
          <p:cNvSpPr>
            <a:spLocks noGrp="1"/>
          </p:cNvSpPr>
          <p:nvPr>
            <p:ph type="body" sz="quarter" idx="13" hasCustomPrompt="1"/>
          </p:nvPr>
        </p:nvSpPr>
        <p:spPr>
          <a:xfrm>
            <a:off x="7176285" y="2286000"/>
            <a:ext cx="4382303"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19" name="Tijdelijke aanduiding voor tekst 13"/>
          <p:cNvSpPr>
            <a:spLocks noGrp="1"/>
          </p:cNvSpPr>
          <p:nvPr>
            <p:ph type="body" sz="quarter" idx="17" hasCustomPrompt="1"/>
          </p:nvPr>
        </p:nvSpPr>
        <p:spPr>
          <a:xfrm>
            <a:off x="7176285" y="3079487"/>
            <a:ext cx="4382303"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20" name="Tijdelijke aanduiding voor tekst 13"/>
          <p:cNvSpPr>
            <a:spLocks noGrp="1"/>
          </p:cNvSpPr>
          <p:nvPr>
            <p:ph type="body" sz="quarter" idx="18" hasCustomPrompt="1"/>
          </p:nvPr>
        </p:nvSpPr>
        <p:spPr>
          <a:xfrm>
            <a:off x="7176285" y="3845506"/>
            <a:ext cx="4382303"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21" name="Tijdelijke aanduiding voor afbeelding 3"/>
          <p:cNvSpPr>
            <a:spLocks noGrp="1" noChangeAspect="1"/>
          </p:cNvSpPr>
          <p:nvPr>
            <p:ph type="pic" sz="quarter" idx="19"/>
          </p:nvPr>
        </p:nvSpPr>
        <p:spPr>
          <a:xfrm>
            <a:off x="6564313" y="2361344"/>
            <a:ext cx="541203" cy="540000"/>
          </a:xfrm>
          <a:blipFill>
            <a:blip r:embed="rId2" cstate="print"/>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22" name="Tijdelijke aanduiding voor afbeelding 3"/>
          <p:cNvSpPr>
            <a:spLocks noGrp="1" noChangeAspect="1"/>
          </p:cNvSpPr>
          <p:nvPr>
            <p:ph type="pic" sz="quarter" idx="20"/>
          </p:nvPr>
        </p:nvSpPr>
        <p:spPr>
          <a:xfrm>
            <a:off x="6564313" y="3147360"/>
            <a:ext cx="541203" cy="540000"/>
          </a:xfrm>
          <a:blipFill>
            <a:blip r:embed="rId3" cstate="print"/>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23" name="Tijdelijke aanduiding voor afbeelding 3"/>
          <p:cNvSpPr>
            <a:spLocks noGrp="1" noChangeAspect="1"/>
          </p:cNvSpPr>
          <p:nvPr>
            <p:ph type="pic" sz="quarter" idx="21"/>
          </p:nvPr>
        </p:nvSpPr>
        <p:spPr>
          <a:xfrm>
            <a:off x="6564313" y="3920850"/>
            <a:ext cx="541203" cy="540000"/>
          </a:xfrm>
          <a:blipFill>
            <a:blip r:embed="rId4" cstate="print"/>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7" name="Tijdelijke aanduiding voor datum 6"/>
          <p:cNvSpPr>
            <a:spLocks noGrp="1"/>
          </p:cNvSpPr>
          <p:nvPr>
            <p:ph type="dt" sz="half" idx="22"/>
          </p:nvPr>
        </p:nvSpPr>
        <p:spPr/>
        <p:txBody>
          <a:bodyPr/>
          <a:lstStyle/>
          <a:p>
            <a:endParaRPr lang="nl-NL" dirty="0"/>
          </a:p>
        </p:txBody>
      </p:sp>
      <p:sp>
        <p:nvSpPr>
          <p:cNvPr id="8" name="Tijdelijke aanduiding voor voettekst 7"/>
          <p:cNvSpPr>
            <a:spLocks noGrp="1"/>
          </p:cNvSpPr>
          <p:nvPr>
            <p:ph type="ftr" sz="quarter" idx="23"/>
          </p:nvPr>
        </p:nvSpPr>
        <p:spPr/>
        <p:txBody>
          <a:bodyPr/>
          <a:lstStyle/>
          <a:p>
            <a:endParaRPr lang="nl-NL" dirty="0"/>
          </a:p>
        </p:txBody>
      </p:sp>
      <p:sp>
        <p:nvSpPr>
          <p:cNvPr id="9" name="Tijdelijke aanduiding voor dianummer 8"/>
          <p:cNvSpPr>
            <a:spLocks noGrp="1"/>
          </p:cNvSpPr>
          <p:nvPr>
            <p:ph type="sldNum" sz="quarter" idx="24"/>
          </p:nvPr>
        </p:nvSpPr>
        <p:spPr/>
        <p:txBody>
          <a:bodyPr/>
          <a:lstStyle/>
          <a:p>
            <a:fld id="{10A0A6AF-03C5-477E-939A-E28F7E7F05EA}" type="slidenum">
              <a:rPr lang="nl-NL" smtClean="0"/>
              <a:pPr/>
              <a:t>‹nr.›</a:t>
            </a:fld>
            <a:endParaRPr lang="nl-NL" dirty="0"/>
          </a:p>
        </p:txBody>
      </p:sp>
      <p:pic>
        <p:nvPicPr>
          <p:cNvPr id="14" name="Afbeelding 13">
            <a:extLst>
              <a:ext uri="{FF2B5EF4-FFF2-40B4-BE49-F238E27FC236}">
                <a16:creationId xmlns:a16="http://schemas.microsoft.com/office/drawing/2014/main" id="{A3124508-A1C5-A546-B635-25BCABA3FC1E}"/>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0" y="0"/>
            <a:ext cx="12192000" cy="1682750"/>
          </a:xfrm>
          <a:prstGeom prst="rect">
            <a:avLst/>
          </a:prstGeom>
        </p:spPr>
      </p:pic>
    </p:spTree>
    <p:extLst>
      <p:ext uri="{BB962C8B-B14F-4D97-AF65-F5344CB8AC3E}">
        <p14:creationId xmlns:p14="http://schemas.microsoft.com/office/powerpoint/2010/main" val="135133205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Contact C">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35000" y="1875617"/>
            <a:ext cx="10923588" cy="1551795"/>
          </a:xfrm>
        </p:spPr>
        <p:txBody>
          <a:bodyPr anchor="ctr" anchorCtr="0">
            <a:normAutofit/>
          </a:bodyPr>
          <a:lstStyle>
            <a:lvl1pPr>
              <a:defRPr sz="4800">
                <a:solidFill>
                  <a:schemeClr val="tx1"/>
                </a:solidFill>
              </a:defRPr>
            </a:lvl1pPr>
          </a:lstStyle>
          <a:p>
            <a:r>
              <a:rPr lang="nl-NL" dirty="0"/>
              <a:t>Typ een afsluitende zin</a:t>
            </a:r>
          </a:p>
        </p:txBody>
      </p:sp>
      <p:sp>
        <p:nvSpPr>
          <p:cNvPr id="18" name="Tijdelijke aanduiding voor tekst 13"/>
          <p:cNvSpPr>
            <a:spLocks noGrp="1"/>
          </p:cNvSpPr>
          <p:nvPr>
            <p:ph type="body" sz="quarter" idx="13" hasCustomPrompt="1"/>
          </p:nvPr>
        </p:nvSpPr>
        <p:spPr>
          <a:xfrm>
            <a:off x="4224313" y="3846022"/>
            <a:ext cx="4680000"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19" name="Tijdelijke aanduiding voor tekst 13"/>
          <p:cNvSpPr>
            <a:spLocks noGrp="1"/>
          </p:cNvSpPr>
          <p:nvPr>
            <p:ph type="body" sz="quarter" idx="17" hasCustomPrompt="1"/>
          </p:nvPr>
        </p:nvSpPr>
        <p:spPr>
          <a:xfrm>
            <a:off x="4224313" y="4639509"/>
            <a:ext cx="4680000"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20" name="Tijdelijke aanduiding voor tekst 13"/>
          <p:cNvSpPr>
            <a:spLocks noGrp="1"/>
          </p:cNvSpPr>
          <p:nvPr>
            <p:ph type="body" sz="quarter" idx="18" hasCustomPrompt="1"/>
          </p:nvPr>
        </p:nvSpPr>
        <p:spPr>
          <a:xfrm>
            <a:off x="4224313" y="5405528"/>
            <a:ext cx="4680000"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21" name="Tijdelijke aanduiding voor afbeelding 3"/>
          <p:cNvSpPr>
            <a:spLocks noGrp="1" noChangeAspect="1"/>
          </p:cNvSpPr>
          <p:nvPr>
            <p:ph type="pic" sz="quarter" idx="19"/>
          </p:nvPr>
        </p:nvSpPr>
        <p:spPr>
          <a:xfrm>
            <a:off x="3612341" y="3921366"/>
            <a:ext cx="541203" cy="540000"/>
          </a:xfrm>
          <a:blipFill>
            <a:blip r:embed="rId2" cstate="print"/>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22" name="Tijdelijke aanduiding voor afbeelding 3"/>
          <p:cNvSpPr>
            <a:spLocks noGrp="1" noChangeAspect="1"/>
          </p:cNvSpPr>
          <p:nvPr>
            <p:ph type="pic" sz="quarter" idx="20"/>
          </p:nvPr>
        </p:nvSpPr>
        <p:spPr>
          <a:xfrm>
            <a:off x="3612341" y="4707382"/>
            <a:ext cx="541203" cy="540000"/>
          </a:xfrm>
          <a:blipFill>
            <a:blip r:embed="rId3" cstate="print"/>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23" name="Tijdelijke aanduiding voor afbeelding 3"/>
          <p:cNvSpPr>
            <a:spLocks noGrp="1" noChangeAspect="1"/>
          </p:cNvSpPr>
          <p:nvPr>
            <p:ph type="pic" sz="quarter" idx="21"/>
          </p:nvPr>
        </p:nvSpPr>
        <p:spPr>
          <a:xfrm>
            <a:off x="3612341" y="5480872"/>
            <a:ext cx="541203" cy="540000"/>
          </a:xfrm>
          <a:blipFill>
            <a:blip r:embed="rId4" cstate="print"/>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6" name="Tijdelijke aanduiding voor datum 5"/>
          <p:cNvSpPr>
            <a:spLocks noGrp="1"/>
          </p:cNvSpPr>
          <p:nvPr>
            <p:ph type="dt" sz="half" idx="22"/>
          </p:nvPr>
        </p:nvSpPr>
        <p:spPr/>
        <p:txBody>
          <a:bodyPr/>
          <a:lstStyle>
            <a:lvl1pPr>
              <a:defRPr>
                <a:solidFill>
                  <a:schemeClr val="tx2"/>
                </a:solidFill>
              </a:defRPr>
            </a:lvl1pPr>
          </a:lstStyle>
          <a:p>
            <a:endParaRPr lang="nl-NL" dirty="0"/>
          </a:p>
        </p:txBody>
      </p:sp>
      <p:sp>
        <p:nvSpPr>
          <p:cNvPr id="7" name="Tijdelijke aanduiding voor voettekst 6"/>
          <p:cNvSpPr>
            <a:spLocks noGrp="1"/>
          </p:cNvSpPr>
          <p:nvPr>
            <p:ph type="ftr" sz="quarter" idx="23"/>
          </p:nvPr>
        </p:nvSpPr>
        <p:spPr/>
        <p:txBody>
          <a:bodyPr/>
          <a:lstStyle>
            <a:lvl1pPr>
              <a:defRPr>
                <a:solidFill>
                  <a:schemeClr val="tx2"/>
                </a:solidFill>
              </a:defRPr>
            </a:lvl1pPr>
          </a:lstStyle>
          <a:p>
            <a:endParaRPr lang="nl-NL" dirty="0"/>
          </a:p>
        </p:txBody>
      </p:sp>
      <p:sp>
        <p:nvSpPr>
          <p:cNvPr id="8" name="Tijdelijke aanduiding voor dianummer 7"/>
          <p:cNvSpPr>
            <a:spLocks noGrp="1"/>
          </p:cNvSpPr>
          <p:nvPr>
            <p:ph type="sldNum" sz="quarter" idx="24"/>
          </p:nvPr>
        </p:nvSpPr>
        <p:spPr/>
        <p:txBody>
          <a:bodyPr/>
          <a:lstStyle>
            <a:lvl1pPr>
              <a:defRPr>
                <a:solidFill>
                  <a:schemeClr val="tx2"/>
                </a:solidFill>
              </a:defRPr>
            </a:lvl1pPr>
          </a:lstStyle>
          <a:p>
            <a:fld id="{10A0A6AF-03C5-477E-939A-E28F7E7F05EA}" type="slidenum">
              <a:rPr lang="nl-NL" smtClean="0"/>
              <a:pPr/>
              <a:t>‹nr.›</a:t>
            </a:fld>
            <a:endParaRPr lang="nl-NL" dirty="0"/>
          </a:p>
        </p:txBody>
      </p:sp>
      <p:pic>
        <p:nvPicPr>
          <p:cNvPr id="13" name="Afbeelding 12">
            <a:extLst>
              <a:ext uri="{FF2B5EF4-FFF2-40B4-BE49-F238E27FC236}">
                <a16:creationId xmlns:a16="http://schemas.microsoft.com/office/drawing/2014/main" id="{2A7CF36B-46BB-C94E-AE21-AE6C325851B2}"/>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0" y="0"/>
            <a:ext cx="12192000" cy="1682750"/>
          </a:xfrm>
          <a:prstGeom prst="rect">
            <a:avLst/>
          </a:prstGeom>
        </p:spPr>
      </p:pic>
    </p:spTree>
    <p:extLst>
      <p:ext uri="{BB962C8B-B14F-4D97-AF65-F5344CB8AC3E}">
        <p14:creationId xmlns:p14="http://schemas.microsoft.com/office/powerpoint/2010/main" val="4177838381"/>
      </p:ext>
    </p:extLst>
  </p:cSld>
  <p:clrMapOvr>
    <a:overrideClrMapping bg1="dk1" tx1="lt1" bg2="dk2" tx2="lt2" accent1="accent1" accent2="accent2" accent3="accent3" accent4="accent4" accent5="accent5" accent6="accent6" hlink="hlink" folHlink="folHlink"/>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itle" preserve="1">
  <p:cSld name="Titeldia">
    <p:bg>
      <p:bgRef idx="1001">
        <a:schemeClr val="bg2"/>
      </p:bgRef>
    </p:bg>
    <p:spTree>
      <p:nvGrpSpPr>
        <p:cNvPr id="1" name=""/>
        <p:cNvGrpSpPr/>
        <p:nvPr/>
      </p:nvGrpSpPr>
      <p:grpSpPr>
        <a:xfrm>
          <a:off x="0" y="0"/>
          <a:ext cx="0" cy="0"/>
          <a:chOff x="0" y="0"/>
          <a:chExt cx="0" cy="0"/>
        </a:xfrm>
      </p:grpSpPr>
      <p:sp>
        <p:nvSpPr>
          <p:cNvPr id="2" name="Titel 1"/>
          <p:cNvSpPr>
            <a:spLocks noGrp="1"/>
          </p:cNvSpPr>
          <p:nvPr>
            <p:ph type="ctrTitle"/>
          </p:nvPr>
        </p:nvSpPr>
        <p:spPr>
          <a:xfrm>
            <a:off x="6554588" y="1882800"/>
            <a:ext cx="5004000" cy="2336400"/>
          </a:xfrm>
        </p:spPr>
        <p:txBody>
          <a:bodyPr tIns="90000" bIns="90000" anchor="b">
            <a:normAutofit/>
          </a:bodyPr>
          <a:lstStyle>
            <a:lvl1pPr algn="l">
              <a:defRPr sz="3600">
                <a:solidFill>
                  <a:schemeClr val="tx1"/>
                </a:solidFill>
              </a:defRPr>
            </a:lvl1pPr>
          </a:lstStyle>
          <a:p>
            <a:r>
              <a:rPr lang="nl-NL"/>
              <a:t>Klik om de stijl te bewerken</a:t>
            </a:r>
            <a:endParaRPr lang="nl-NL" dirty="0"/>
          </a:p>
        </p:txBody>
      </p:sp>
      <p:sp>
        <p:nvSpPr>
          <p:cNvPr id="3" name="Ondertitel 2"/>
          <p:cNvSpPr>
            <a:spLocks noGrp="1"/>
          </p:cNvSpPr>
          <p:nvPr>
            <p:ph type="subTitle" idx="1"/>
          </p:nvPr>
        </p:nvSpPr>
        <p:spPr>
          <a:xfrm>
            <a:off x="6554588" y="4215600"/>
            <a:ext cx="5004000" cy="1339200"/>
          </a:xfrm>
        </p:spPr>
        <p:txBody>
          <a:bodyPr lIns="104400" tIns="90000" rIns="90000" bIns="4680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NL" dirty="0"/>
          </a:p>
        </p:txBody>
      </p:sp>
      <p:pic>
        <p:nvPicPr>
          <p:cNvPr id="5" name="Afbeelding 4">
            <a:extLst>
              <a:ext uri="{FF2B5EF4-FFF2-40B4-BE49-F238E27FC236}">
                <a16:creationId xmlns:a16="http://schemas.microsoft.com/office/drawing/2014/main" id="{14611018-E0D5-BF45-B124-6BD0F554E39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9718" y="0"/>
            <a:ext cx="12192000" cy="1682750"/>
          </a:xfrm>
          <a:prstGeom prst="rect">
            <a:avLst/>
          </a:prstGeom>
        </p:spPr>
      </p:pic>
      <p:pic>
        <p:nvPicPr>
          <p:cNvPr id="4" name="Afbeelding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12182610" cy="1681200"/>
          </a:xfrm>
          <a:prstGeom prst="rect">
            <a:avLst/>
          </a:prstGeom>
        </p:spPr>
      </p:pic>
    </p:spTree>
    <p:extLst>
      <p:ext uri="{BB962C8B-B14F-4D97-AF65-F5344CB8AC3E}">
        <p14:creationId xmlns:p14="http://schemas.microsoft.com/office/powerpoint/2010/main" val="2032461493"/>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3636">
          <p15:clr>
            <a:srgbClr val="FBAE40"/>
          </p15:clr>
        </p15:guide>
        <p15:guide id="2" pos="4044">
          <p15:clr>
            <a:srgbClr val="FBAE40"/>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numCol="1" spcCol="468000"/>
          <a:lstStyle/>
          <a:p>
            <a:pPr lvl="0"/>
            <a:r>
              <a:rPr lang="nl-NL"/>
              <a:t>Tekststijl van het model bewerken</a:t>
            </a:r>
          </a:p>
        </p:txBody>
      </p:sp>
      <p:sp>
        <p:nvSpPr>
          <p:cNvPr id="2" name="Titel 1"/>
          <p:cNvSpPr>
            <a:spLocks noGrp="1"/>
          </p:cNvSpPr>
          <p:nvPr>
            <p:ph type="title"/>
          </p:nvPr>
        </p:nvSpPr>
        <p:spPr/>
        <p:txBody>
          <a:bodyPr/>
          <a:lstStyle/>
          <a:p>
            <a:r>
              <a:rPr lang="nl-NL"/>
              <a:t>Klik om de stijl te bewerken</a:t>
            </a:r>
          </a:p>
        </p:txBody>
      </p:sp>
      <p:sp>
        <p:nvSpPr>
          <p:cNvPr id="13" name="Tijdelijke aanduiding voor datum 12"/>
          <p:cNvSpPr>
            <a:spLocks noGrp="1"/>
          </p:cNvSpPr>
          <p:nvPr>
            <p:ph type="dt" sz="half" idx="10"/>
          </p:nvPr>
        </p:nvSpPr>
        <p:spPr/>
        <p:txBody>
          <a:bodyPr/>
          <a:lstStyle/>
          <a:p>
            <a:endParaRPr lang="nl-NL" dirty="0"/>
          </a:p>
        </p:txBody>
      </p:sp>
      <p:sp>
        <p:nvSpPr>
          <p:cNvPr id="14" name="Tijdelijke aanduiding voor voettekst 13"/>
          <p:cNvSpPr>
            <a:spLocks noGrp="1"/>
          </p:cNvSpPr>
          <p:nvPr>
            <p:ph type="ftr" sz="quarter" idx="11"/>
          </p:nvPr>
        </p:nvSpPr>
        <p:spPr/>
        <p:txBody>
          <a:bodyPr/>
          <a:lstStyle/>
          <a:p>
            <a:endParaRPr lang="nl-NL" dirty="0"/>
          </a:p>
        </p:txBody>
      </p:sp>
      <p:sp>
        <p:nvSpPr>
          <p:cNvPr id="15" name="Tijdelijke aanduiding voor dianummer 14"/>
          <p:cNvSpPr>
            <a:spLocks noGrp="1"/>
          </p:cNvSpPr>
          <p:nvPr>
            <p:ph type="sldNum" sz="quarter" idx="12"/>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1143522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eldia afbeelding horizontaal">
    <p:bg>
      <p:bgRef idx="1001">
        <a:schemeClr val="bg2"/>
      </p:bgRef>
    </p:bg>
    <p:spTree>
      <p:nvGrpSpPr>
        <p:cNvPr id="1" name=""/>
        <p:cNvGrpSpPr/>
        <p:nvPr/>
      </p:nvGrpSpPr>
      <p:grpSpPr>
        <a:xfrm>
          <a:off x="0" y="0"/>
          <a:ext cx="0" cy="0"/>
          <a:chOff x="0" y="0"/>
          <a:chExt cx="0" cy="0"/>
        </a:xfrm>
      </p:grpSpPr>
      <p:sp>
        <p:nvSpPr>
          <p:cNvPr id="2" name="Titel 1"/>
          <p:cNvSpPr>
            <a:spLocks noGrp="1"/>
          </p:cNvSpPr>
          <p:nvPr>
            <p:ph type="ctrTitle"/>
          </p:nvPr>
        </p:nvSpPr>
        <p:spPr>
          <a:xfrm>
            <a:off x="634682" y="3427412"/>
            <a:ext cx="10923906" cy="1726479"/>
          </a:xfrm>
        </p:spPr>
        <p:txBody>
          <a:bodyPr lIns="57600" tIns="90000" bIns="90000" anchor="b">
            <a:normAutofit/>
          </a:bodyPr>
          <a:lstStyle>
            <a:lvl1pPr algn="l">
              <a:defRPr sz="3600" b="0">
                <a:solidFill>
                  <a:schemeClr val="tx1"/>
                </a:solidFill>
              </a:defRPr>
            </a:lvl1pPr>
          </a:lstStyle>
          <a:p>
            <a:r>
              <a:rPr lang="nl-NL"/>
              <a:t>Klik om de stijl te bewerken</a:t>
            </a:r>
            <a:endParaRPr lang="nl-NL" dirty="0"/>
          </a:p>
        </p:txBody>
      </p:sp>
      <p:sp>
        <p:nvSpPr>
          <p:cNvPr id="3" name="Ondertitel 2"/>
          <p:cNvSpPr>
            <a:spLocks noGrp="1"/>
          </p:cNvSpPr>
          <p:nvPr>
            <p:ph type="subTitle" idx="1"/>
          </p:nvPr>
        </p:nvSpPr>
        <p:spPr>
          <a:xfrm>
            <a:off x="634682" y="5162400"/>
            <a:ext cx="10923906" cy="664319"/>
          </a:xfrm>
        </p:spPr>
        <p:txBody>
          <a:bodyPr lIns="72000" tIns="90000">
            <a:normAutofit/>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NL" dirty="0"/>
          </a:p>
        </p:txBody>
      </p:sp>
      <p:sp>
        <p:nvSpPr>
          <p:cNvPr id="17" name="Tijdelijke aanduiding voor tekst 16"/>
          <p:cNvSpPr>
            <a:spLocks noGrp="1"/>
          </p:cNvSpPr>
          <p:nvPr>
            <p:ph type="body" sz="quarter" idx="10" hasCustomPrompt="1"/>
          </p:nvPr>
        </p:nvSpPr>
        <p:spPr>
          <a:xfrm>
            <a:off x="633412" y="5829386"/>
            <a:ext cx="5138738" cy="389360"/>
          </a:xfrm>
        </p:spPr>
        <p:txBody>
          <a:bodyPr lIns="86400" anchor="b" anchorCtr="0">
            <a:noAutofit/>
          </a:bodyPr>
          <a:lstStyle>
            <a:lvl1pPr marL="0" indent="0" algn="l">
              <a:buNone/>
              <a:defRPr sz="1600">
                <a:solidFill>
                  <a:schemeClr val="tx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nl-NL" dirty="0"/>
              <a:t>Naam spreker</a:t>
            </a:r>
          </a:p>
        </p:txBody>
      </p:sp>
      <p:sp>
        <p:nvSpPr>
          <p:cNvPr id="7" name="Tijdelijke aanduiding voor datum 6"/>
          <p:cNvSpPr>
            <a:spLocks noGrp="1"/>
          </p:cNvSpPr>
          <p:nvPr>
            <p:ph type="dt" sz="half" idx="12"/>
          </p:nvPr>
        </p:nvSpPr>
        <p:spPr/>
        <p:txBody>
          <a:bodyPr/>
          <a:lstStyle>
            <a:lvl1pPr>
              <a:defRPr>
                <a:solidFill>
                  <a:schemeClr val="tx2"/>
                </a:solidFill>
              </a:defRPr>
            </a:lvl1pPr>
          </a:lstStyle>
          <a:p>
            <a:endParaRPr lang="nl-NL" dirty="0"/>
          </a:p>
        </p:txBody>
      </p:sp>
      <p:sp>
        <p:nvSpPr>
          <p:cNvPr id="9" name="Tijdelijke aanduiding voor voettekst 8"/>
          <p:cNvSpPr>
            <a:spLocks noGrp="1"/>
          </p:cNvSpPr>
          <p:nvPr>
            <p:ph type="ftr" sz="quarter" idx="13"/>
          </p:nvPr>
        </p:nvSpPr>
        <p:spPr/>
        <p:txBody>
          <a:bodyPr/>
          <a:lstStyle>
            <a:lvl1pPr>
              <a:defRPr>
                <a:solidFill>
                  <a:schemeClr val="tx2"/>
                </a:solidFill>
              </a:defRPr>
            </a:lvl1pPr>
          </a:lstStyle>
          <a:p>
            <a:endParaRPr lang="nl-NL" dirty="0"/>
          </a:p>
        </p:txBody>
      </p:sp>
      <p:sp>
        <p:nvSpPr>
          <p:cNvPr id="10" name="Tijdelijke aanduiding voor dianummer 9"/>
          <p:cNvSpPr>
            <a:spLocks noGrp="1"/>
          </p:cNvSpPr>
          <p:nvPr>
            <p:ph type="sldNum" sz="quarter" idx="14"/>
          </p:nvPr>
        </p:nvSpPr>
        <p:spPr/>
        <p:txBody>
          <a:bodyPr/>
          <a:lstStyle>
            <a:lvl1pPr>
              <a:defRPr>
                <a:solidFill>
                  <a:schemeClr val="tx2"/>
                </a:solidFill>
              </a:defRPr>
            </a:lvl1pPr>
          </a:lstStyle>
          <a:p>
            <a:fld id="{10A0A6AF-03C5-477E-939A-E28F7E7F05EA}" type="slidenum">
              <a:rPr lang="nl-NL" smtClean="0"/>
              <a:pPr/>
              <a:t>‹nr.›</a:t>
            </a:fld>
            <a:endParaRPr lang="nl-NL" dirty="0"/>
          </a:p>
        </p:txBody>
      </p:sp>
      <p:pic>
        <p:nvPicPr>
          <p:cNvPr id="11" name="Afbeelding 10">
            <a:extLst>
              <a:ext uri="{FF2B5EF4-FFF2-40B4-BE49-F238E27FC236}">
                <a16:creationId xmlns:a16="http://schemas.microsoft.com/office/drawing/2014/main" id="{F2AC70C0-3F62-AD40-8225-7DFC4A386A7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1682750"/>
          </a:xfrm>
          <a:prstGeom prst="rect">
            <a:avLst/>
          </a:prstGeom>
        </p:spPr>
      </p:pic>
      <p:sp>
        <p:nvSpPr>
          <p:cNvPr id="12" name="Tijdelijke aanduiding voor afbeelding 12">
            <a:extLst>
              <a:ext uri="{FF2B5EF4-FFF2-40B4-BE49-F238E27FC236}">
                <a16:creationId xmlns:a16="http://schemas.microsoft.com/office/drawing/2014/main" id="{E71B0B9D-1DF0-634C-BB24-80EFB4F29B18}"/>
              </a:ext>
            </a:extLst>
          </p:cNvPr>
          <p:cNvSpPr>
            <a:spLocks noGrp="1"/>
          </p:cNvSpPr>
          <p:nvPr>
            <p:ph type="pic" sz="quarter" idx="11"/>
          </p:nvPr>
        </p:nvSpPr>
        <p:spPr>
          <a:xfrm>
            <a:off x="0" y="-1"/>
            <a:ext cx="12192000" cy="3427413"/>
          </a:xfrm>
          <a:custGeom>
            <a:avLst/>
            <a:gdLst>
              <a:gd name="connsiteX0" fmla="*/ 5779200 w 12192000"/>
              <a:gd name="connsiteY0" fmla="*/ 1 h 3427413"/>
              <a:gd name="connsiteX1" fmla="*/ 5779200 w 12192000"/>
              <a:gd name="connsiteY1" fmla="*/ 1278001 h 3427413"/>
              <a:gd name="connsiteX2" fmla="*/ 6412800 w 12192000"/>
              <a:gd name="connsiteY2" fmla="*/ 1278001 h 3427413"/>
              <a:gd name="connsiteX3" fmla="*/ 6412800 w 12192000"/>
              <a:gd name="connsiteY3" fmla="*/ 1 h 3427413"/>
              <a:gd name="connsiteX4" fmla="*/ 0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3427413">
                <a:moveTo>
                  <a:pt x="5779200" y="1"/>
                </a:moveTo>
                <a:lnTo>
                  <a:pt x="5779200" y="1278001"/>
                </a:lnTo>
                <a:lnTo>
                  <a:pt x="6412800" y="1278001"/>
                </a:lnTo>
                <a:lnTo>
                  <a:pt x="6412800" y="1"/>
                </a:lnTo>
                <a:close/>
                <a:moveTo>
                  <a:pt x="0" y="0"/>
                </a:moveTo>
                <a:lnTo>
                  <a:pt x="12192000" y="0"/>
                </a:lnTo>
                <a:lnTo>
                  <a:pt x="12192000" y="3427413"/>
                </a:lnTo>
                <a:lnTo>
                  <a:pt x="0" y="3427413"/>
                </a:lnTo>
                <a:close/>
              </a:path>
            </a:pathLst>
          </a:custGeom>
          <a:noFill/>
        </p:spPr>
        <p:txBody>
          <a:bodyPr vert="horz" wrap="square" lIns="612000" tIns="45720" rIns="91440" bIns="45720" rtlCol="0" anchor="ctr" anchorCtr="0">
            <a:noAutofit/>
          </a:bodyPr>
          <a:lstStyle>
            <a:lvl1pPr>
              <a:defRPr lang="nl-NL" dirty="0"/>
            </a:lvl1pPr>
          </a:lstStyle>
          <a:p>
            <a:pPr lvl="0"/>
            <a:r>
              <a:rPr lang="nl-NL"/>
              <a:t>Klik op het pictogram als u een afbeelding wilt toevoegen</a:t>
            </a:r>
            <a:endParaRPr lang="nl-NL" dirty="0"/>
          </a:p>
        </p:txBody>
      </p:sp>
      <p:pic>
        <p:nvPicPr>
          <p:cNvPr id="13" name="Afbeelding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89" y="0"/>
            <a:ext cx="12182611" cy="1681200"/>
          </a:xfrm>
          <a:prstGeom prst="rect">
            <a:avLst/>
          </a:prstGeom>
        </p:spPr>
      </p:pic>
    </p:spTree>
    <p:extLst>
      <p:ext uri="{BB962C8B-B14F-4D97-AF65-F5344CB8AC3E}">
        <p14:creationId xmlns:p14="http://schemas.microsoft.com/office/powerpoint/2010/main" val="2011003836"/>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1185">
          <p15:clr>
            <a:srgbClr val="FBAE40"/>
          </p15:clr>
        </p15:guide>
        <p15:guide id="2" orient="horz" pos="2656">
          <p15:clr>
            <a:srgbClr val="FBAE40"/>
          </p15:clr>
        </p15:guide>
        <p15:guide id="3" pos="4044">
          <p15:clr>
            <a:srgbClr val="FBAE40"/>
          </p15:clr>
        </p15:guide>
        <p15:guide id="4" pos="3636">
          <p15:clr>
            <a:srgbClr val="FBAE40"/>
          </p15:clr>
        </p15:guide>
        <p15:guide id="5" orient="horz" pos="3135" userDrawn="1">
          <p15:clr>
            <a:srgbClr val="FBAE40"/>
          </p15:clr>
        </p15:guide>
      </p15:sldGuideLst>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eldia afbeelding verticaal">
    <p:spTree>
      <p:nvGrpSpPr>
        <p:cNvPr id="1" name=""/>
        <p:cNvGrpSpPr/>
        <p:nvPr/>
      </p:nvGrpSpPr>
      <p:grpSpPr>
        <a:xfrm>
          <a:off x="0" y="0"/>
          <a:ext cx="0" cy="0"/>
          <a:chOff x="0" y="0"/>
          <a:chExt cx="0" cy="0"/>
        </a:xfrm>
      </p:grpSpPr>
      <p:sp>
        <p:nvSpPr>
          <p:cNvPr id="16" name="Rechthoek 15"/>
          <p:cNvSpPr/>
          <p:nvPr userDrawn="1"/>
        </p:nvSpPr>
        <p:spPr>
          <a:xfrm>
            <a:off x="609600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3" name="Afbeelding 12"/>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175" y="0"/>
            <a:ext cx="12198350" cy="1066800"/>
          </a:xfrm>
          <a:prstGeom prst="rect">
            <a:avLst/>
          </a:prstGeom>
        </p:spPr>
      </p:pic>
      <p:sp>
        <p:nvSpPr>
          <p:cNvPr id="24" name="Tijdelijke aanduiding voor tekst 16"/>
          <p:cNvSpPr>
            <a:spLocks noGrp="1"/>
          </p:cNvSpPr>
          <p:nvPr>
            <p:ph type="body" sz="quarter" idx="21" hasCustomPrompt="1"/>
          </p:nvPr>
        </p:nvSpPr>
        <p:spPr>
          <a:xfrm>
            <a:off x="6553200" y="5832053"/>
            <a:ext cx="5004000" cy="389360"/>
          </a:xfrm>
        </p:spPr>
        <p:txBody>
          <a:bodyPr lIns="118800" anchor="b" anchorCtr="0">
            <a:noAutofit/>
          </a:bodyPr>
          <a:lstStyle>
            <a:lvl1pPr marL="0" indent="0">
              <a:buNone/>
              <a:defRPr sz="1600">
                <a:solidFill>
                  <a:schemeClr val="bg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nl-NL" dirty="0"/>
              <a:t>Naam spreker</a:t>
            </a:r>
          </a:p>
        </p:txBody>
      </p:sp>
      <p:sp>
        <p:nvSpPr>
          <p:cNvPr id="11" name="Tijdelijke aanduiding voor datum 10"/>
          <p:cNvSpPr>
            <a:spLocks noGrp="1"/>
          </p:cNvSpPr>
          <p:nvPr>
            <p:ph type="dt" sz="half" idx="23"/>
          </p:nvPr>
        </p:nvSpPr>
        <p:spPr/>
        <p:txBody>
          <a:bodyPr/>
          <a:lstStyle/>
          <a:p>
            <a:endParaRPr lang="nl-NL" dirty="0"/>
          </a:p>
        </p:txBody>
      </p:sp>
      <p:sp>
        <p:nvSpPr>
          <p:cNvPr id="12" name="Tijdelijke aanduiding voor voettekst 11"/>
          <p:cNvSpPr>
            <a:spLocks noGrp="1"/>
          </p:cNvSpPr>
          <p:nvPr>
            <p:ph type="ftr" sz="quarter" idx="24"/>
          </p:nvPr>
        </p:nvSpPr>
        <p:spPr/>
        <p:txBody>
          <a:bodyPr/>
          <a:lstStyle/>
          <a:p>
            <a:endParaRPr lang="nl-NL" dirty="0"/>
          </a:p>
        </p:txBody>
      </p:sp>
      <p:sp>
        <p:nvSpPr>
          <p:cNvPr id="15" name="Tijdelijke aanduiding voor dianummer 14"/>
          <p:cNvSpPr>
            <a:spLocks noGrp="1"/>
          </p:cNvSpPr>
          <p:nvPr>
            <p:ph type="sldNum" sz="quarter" idx="25"/>
          </p:nvPr>
        </p:nvSpPr>
        <p:spPr/>
        <p:txBody>
          <a:bodyPr/>
          <a:lstStyle/>
          <a:p>
            <a:fld id="{10A0A6AF-03C5-477E-939A-E28F7E7F05EA}" type="slidenum">
              <a:rPr lang="nl-NL" smtClean="0"/>
              <a:pPr/>
              <a:t>‹nr.›</a:t>
            </a:fld>
            <a:endParaRPr lang="nl-NL" dirty="0"/>
          </a:p>
        </p:txBody>
      </p:sp>
      <p:sp>
        <p:nvSpPr>
          <p:cNvPr id="17" name="Titel 1"/>
          <p:cNvSpPr>
            <a:spLocks noGrp="1"/>
          </p:cNvSpPr>
          <p:nvPr>
            <p:ph type="ctrTitle"/>
          </p:nvPr>
        </p:nvSpPr>
        <p:spPr>
          <a:xfrm>
            <a:off x="6553200" y="1885467"/>
            <a:ext cx="5004000" cy="2336400"/>
          </a:xfrm>
        </p:spPr>
        <p:txBody>
          <a:bodyPr tIns="90000" bIns="90000" anchor="b">
            <a:normAutofit/>
          </a:bodyPr>
          <a:lstStyle>
            <a:lvl1pPr algn="l">
              <a:defRPr sz="3600">
                <a:solidFill>
                  <a:schemeClr val="bg1"/>
                </a:solidFill>
              </a:defRPr>
            </a:lvl1pPr>
          </a:lstStyle>
          <a:p>
            <a:r>
              <a:rPr lang="nl-NL"/>
              <a:t>Klik om de stijl te bewerken</a:t>
            </a:r>
            <a:endParaRPr lang="nl-NL" dirty="0"/>
          </a:p>
        </p:txBody>
      </p:sp>
      <p:sp>
        <p:nvSpPr>
          <p:cNvPr id="18" name="Ondertitel 2"/>
          <p:cNvSpPr>
            <a:spLocks noGrp="1"/>
          </p:cNvSpPr>
          <p:nvPr>
            <p:ph type="subTitle" idx="1"/>
          </p:nvPr>
        </p:nvSpPr>
        <p:spPr>
          <a:xfrm>
            <a:off x="6553200" y="4218267"/>
            <a:ext cx="5004000" cy="1613786"/>
          </a:xfrm>
        </p:spPr>
        <p:txBody>
          <a:bodyPr lIns="104400" tIns="90000" rIns="90000" bIns="4680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NL" dirty="0"/>
          </a:p>
        </p:txBody>
      </p:sp>
      <p:pic>
        <p:nvPicPr>
          <p:cNvPr id="19" name="Afbeelding 18">
            <a:extLst>
              <a:ext uri="{FF2B5EF4-FFF2-40B4-BE49-F238E27FC236}">
                <a16:creationId xmlns:a16="http://schemas.microsoft.com/office/drawing/2014/main" id="{5FF1452E-61D4-2248-8677-11F4BF81792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12192000" cy="1682750"/>
          </a:xfrm>
          <a:prstGeom prst="rect">
            <a:avLst/>
          </a:prstGeom>
        </p:spPr>
      </p:pic>
      <p:sp>
        <p:nvSpPr>
          <p:cNvPr id="21" name="Tijdelijke aanduiding voor afbeelding 22">
            <a:extLst>
              <a:ext uri="{FF2B5EF4-FFF2-40B4-BE49-F238E27FC236}">
                <a16:creationId xmlns:a16="http://schemas.microsoft.com/office/drawing/2014/main" id="{55BAFB1C-5D11-944A-96BB-FA74D8B08F85}"/>
              </a:ext>
            </a:extLst>
          </p:cNvPr>
          <p:cNvSpPr>
            <a:spLocks noGrp="1"/>
          </p:cNvSpPr>
          <p:nvPr>
            <p:ph type="pic" sz="quarter" idx="22"/>
          </p:nvPr>
        </p:nvSpPr>
        <p:spPr>
          <a:xfrm>
            <a:off x="0" y="0"/>
            <a:ext cx="6099175" cy="6858000"/>
          </a:xfrm>
          <a:custGeom>
            <a:avLst/>
            <a:gdLst>
              <a:gd name="connsiteX0" fmla="*/ 0 w 6099175"/>
              <a:gd name="connsiteY0" fmla="*/ 0 h 6858000"/>
              <a:gd name="connsiteX1" fmla="*/ 5782375 w 6099175"/>
              <a:gd name="connsiteY1" fmla="*/ 0 h 6858000"/>
              <a:gd name="connsiteX2" fmla="*/ 5782375 w 6099175"/>
              <a:gd name="connsiteY2" fmla="*/ 1278000 h 6858000"/>
              <a:gd name="connsiteX3" fmla="*/ 6099175 w 6099175"/>
              <a:gd name="connsiteY3" fmla="*/ 1278000 h 6858000"/>
              <a:gd name="connsiteX4" fmla="*/ 6099175 w 6099175"/>
              <a:gd name="connsiteY4" fmla="*/ 6858000 h 6858000"/>
              <a:gd name="connsiteX5" fmla="*/ 0 w 6099175"/>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9175" h="6858000">
                <a:moveTo>
                  <a:pt x="0" y="0"/>
                </a:moveTo>
                <a:lnTo>
                  <a:pt x="5782375" y="0"/>
                </a:lnTo>
                <a:lnTo>
                  <a:pt x="5782375" y="1278000"/>
                </a:lnTo>
                <a:lnTo>
                  <a:pt x="6099175" y="1278000"/>
                </a:lnTo>
                <a:lnTo>
                  <a:pt x="6099175" y="6858000"/>
                </a:lnTo>
                <a:lnTo>
                  <a:pt x="0" y="6858000"/>
                </a:lnTo>
                <a:close/>
              </a:path>
            </a:pathLst>
          </a:custGeom>
          <a:noFill/>
        </p:spPr>
        <p:txBody>
          <a:bodyPr wrap="square" lIns="612000" anchor="ctr" anchorCtr="0">
            <a:noAutofit/>
          </a:bodyPr>
          <a:lstStyle/>
          <a:p>
            <a:r>
              <a:rPr lang="nl-NL"/>
              <a:t>Klik op het pictogram als u een afbeelding wilt toevoegen</a:t>
            </a:r>
          </a:p>
        </p:txBody>
      </p:sp>
      <p:pic>
        <p:nvPicPr>
          <p:cNvPr id="20" name="Afbeelding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0" y="0"/>
            <a:ext cx="12182610" cy="1681200"/>
          </a:xfrm>
          <a:prstGeom prst="rect">
            <a:avLst/>
          </a:prstGeom>
        </p:spPr>
      </p:pic>
    </p:spTree>
    <p:extLst>
      <p:ext uri="{BB962C8B-B14F-4D97-AF65-F5344CB8AC3E}">
        <p14:creationId xmlns:p14="http://schemas.microsoft.com/office/powerpoint/2010/main" val="325749365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Titeldia afbeelding horizontaal">
    <p:bg>
      <p:bgRef idx="1001">
        <a:schemeClr val="bg2"/>
      </p:bgRef>
    </p:bg>
    <p:spTree>
      <p:nvGrpSpPr>
        <p:cNvPr id="1" name=""/>
        <p:cNvGrpSpPr/>
        <p:nvPr/>
      </p:nvGrpSpPr>
      <p:grpSpPr>
        <a:xfrm>
          <a:off x="0" y="0"/>
          <a:ext cx="0" cy="0"/>
          <a:chOff x="0" y="0"/>
          <a:chExt cx="0" cy="0"/>
        </a:xfrm>
      </p:grpSpPr>
      <p:sp>
        <p:nvSpPr>
          <p:cNvPr id="2" name="Titel 1"/>
          <p:cNvSpPr>
            <a:spLocks noGrp="1"/>
          </p:cNvSpPr>
          <p:nvPr>
            <p:ph type="ctrTitle"/>
          </p:nvPr>
        </p:nvSpPr>
        <p:spPr>
          <a:xfrm>
            <a:off x="634682" y="3427412"/>
            <a:ext cx="10923906" cy="1726479"/>
          </a:xfrm>
        </p:spPr>
        <p:txBody>
          <a:bodyPr lIns="57600" tIns="90000" bIns="90000" anchor="b">
            <a:normAutofit/>
          </a:bodyPr>
          <a:lstStyle>
            <a:lvl1pPr algn="l">
              <a:defRPr sz="3600" b="0">
                <a:solidFill>
                  <a:schemeClr val="tx1"/>
                </a:solidFill>
              </a:defRPr>
            </a:lvl1pPr>
          </a:lstStyle>
          <a:p>
            <a:r>
              <a:rPr lang="nl-NL"/>
              <a:t>Klik om de stijl te bewerken</a:t>
            </a:r>
            <a:endParaRPr lang="nl-NL" dirty="0"/>
          </a:p>
        </p:txBody>
      </p:sp>
      <p:sp>
        <p:nvSpPr>
          <p:cNvPr id="3" name="Ondertitel 2"/>
          <p:cNvSpPr>
            <a:spLocks noGrp="1"/>
          </p:cNvSpPr>
          <p:nvPr>
            <p:ph type="subTitle" idx="1"/>
          </p:nvPr>
        </p:nvSpPr>
        <p:spPr>
          <a:xfrm>
            <a:off x="634682" y="5162400"/>
            <a:ext cx="10923906" cy="664319"/>
          </a:xfrm>
        </p:spPr>
        <p:txBody>
          <a:bodyPr lIns="72000" tIns="90000">
            <a:normAutofit/>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NL" dirty="0"/>
          </a:p>
        </p:txBody>
      </p:sp>
      <p:sp>
        <p:nvSpPr>
          <p:cNvPr id="17" name="Tijdelijke aanduiding voor tekst 16"/>
          <p:cNvSpPr>
            <a:spLocks noGrp="1"/>
          </p:cNvSpPr>
          <p:nvPr>
            <p:ph type="body" sz="quarter" idx="10" hasCustomPrompt="1"/>
          </p:nvPr>
        </p:nvSpPr>
        <p:spPr>
          <a:xfrm>
            <a:off x="633412" y="5829386"/>
            <a:ext cx="5138738" cy="389360"/>
          </a:xfrm>
        </p:spPr>
        <p:txBody>
          <a:bodyPr lIns="86400" anchor="b" anchorCtr="0">
            <a:noAutofit/>
          </a:bodyPr>
          <a:lstStyle>
            <a:lvl1pPr marL="0" indent="0" algn="l">
              <a:buNone/>
              <a:defRPr sz="1600">
                <a:solidFill>
                  <a:schemeClr val="tx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nl-NL" dirty="0"/>
              <a:t>Naam spreker</a:t>
            </a:r>
          </a:p>
        </p:txBody>
      </p:sp>
      <p:sp>
        <p:nvSpPr>
          <p:cNvPr id="7" name="Tijdelijke aanduiding voor datum 6"/>
          <p:cNvSpPr>
            <a:spLocks noGrp="1"/>
          </p:cNvSpPr>
          <p:nvPr>
            <p:ph type="dt" sz="half" idx="12"/>
          </p:nvPr>
        </p:nvSpPr>
        <p:spPr/>
        <p:txBody>
          <a:bodyPr/>
          <a:lstStyle>
            <a:lvl1pPr>
              <a:defRPr>
                <a:solidFill>
                  <a:schemeClr val="tx2"/>
                </a:solidFill>
              </a:defRPr>
            </a:lvl1pPr>
          </a:lstStyle>
          <a:p>
            <a:endParaRPr lang="nl-NL" dirty="0"/>
          </a:p>
        </p:txBody>
      </p:sp>
      <p:sp>
        <p:nvSpPr>
          <p:cNvPr id="9" name="Tijdelijke aanduiding voor voettekst 8"/>
          <p:cNvSpPr>
            <a:spLocks noGrp="1"/>
          </p:cNvSpPr>
          <p:nvPr>
            <p:ph type="ftr" sz="quarter" idx="13"/>
          </p:nvPr>
        </p:nvSpPr>
        <p:spPr/>
        <p:txBody>
          <a:bodyPr/>
          <a:lstStyle>
            <a:lvl1pPr>
              <a:defRPr>
                <a:solidFill>
                  <a:schemeClr val="tx2"/>
                </a:solidFill>
              </a:defRPr>
            </a:lvl1pPr>
          </a:lstStyle>
          <a:p>
            <a:endParaRPr lang="nl-NL" dirty="0"/>
          </a:p>
        </p:txBody>
      </p:sp>
      <p:sp>
        <p:nvSpPr>
          <p:cNvPr id="10" name="Tijdelijke aanduiding voor dianummer 9"/>
          <p:cNvSpPr>
            <a:spLocks noGrp="1"/>
          </p:cNvSpPr>
          <p:nvPr>
            <p:ph type="sldNum" sz="quarter" idx="14"/>
          </p:nvPr>
        </p:nvSpPr>
        <p:spPr/>
        <p:txBody>
          <a:bodyPr/>
          <a:lstStyle>
            <a:lvl1pPr>
              <a:defRPr>
                <a:solidFill>
                  <a:schemeClr val="tx2"/>
                </a:solidFill>
              </a:defRPr>
            </a:lvl1pPr>
          </a:lstStyle>
          <a:p>
            <a:fld id="{10A0A6AF-03C5-477E-939A-E28F7E7F05EA}" type="slidenum">
              <a:rPr lang="nl-NL" smtClean="0"/>
              <a:pPr/>
              <a:t>‹nr.›</a:t>
            </a:fld>
            <a:endParaRPr lang="nl-NL" dirty="0"/>
          </a:p>
        </p:txBody>
      </p:sp>
      <p:pic>
        <p:nvPicPr>
          <p:cNvPr id="11" name="Afbeelding 10">
            <a:extLst>
              <a:ext uri="{FF2B5EF4-FFF2-40B4-BE49-F238E27FC236}">
                <a16:creationId xmlns:a16="http://schemas.microsoft.com/office/drawing/2014/main" id="{F2AC70C0-3F62-AD40-8225-7DFC4A386A7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1682750"/>
          </a:xfrm>
          <a:prstGeom prst="rect">
            <a:avLst/>
          </a:prstGeom>
        </p:spPr>
      </p:pic>
      <p:sp>
        <p:nvSpPr>
          <p:cNvPr id="12" name="Tijdelijke aanduiding voor afbeelding 12">
            <a:extLst>
              <a:ext uri="{FF2B5EF4-FFF2-40B4-BE49-F238E27FC236}">
                <a16:creationId xmlns:a16="http://schemas.microsoft.com/office/drawing/2014/main" id="{E71B0B9D-1DF0-634C-BB24-80EFB4F29B18}"/>
              </a:ext>
            </a:extLst>
          </p:cNvPr>
          <p:cNvSpPr>
            <a:spLocks noGrp="1"/>
          </p:cNvSpPr>
          <p:nvPr>
            <p:ph type="pic" sz="quarter" idx="11"/>
          </p:nvPr>
        </p:nvSpPr>
        <p:spPr>
          <a:xfrm>
            <a:off x="0" y="-1"/>
            <a:ext cx="12192000" cy="3427413"/>
          </a:xfrm>
          <a:custGeom>
            <a:avLst/>
            <a:gdLst>
              <a:gd name="connsiteX0" fmla="*/ 5779200 w 12192000"/>
              <a:gd name="connsiteY0" fmla="*/ 1 h 3427413"/>
              <a:gd name="connsiteX1" fmla="*/ 5779200 w 12192000"/>
              <a:gd name="connsiteY1" fmla="*/ 1278001 h 3427413"/>
              <a:gd name="connsiteX2" fmla="*/ 6412800 w 12192000"/>
              <a:gd name="connsiteY2" fmla="*/ 1278001 h 3427413"/>
              <a:gd name="connsiteX3" fmla="*/ 6412800 w 12192000"/>
              <a:gd name="connsiteY3" fmla="*/ 1 h 3427413"/>
              <a:gd name="connsiteX4" fmla="*/ 0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3427413">
                <a:moveTo>
                  <a:pt x="5779200" y="1"/>
                </a:moveTo>
                <a:lnTo>
                  <a:pt x="5779200" y="1278001"/>
                </a:lnTo>
                <a:lnTo>
                  <a:pt x="6412800" y="1278001"/>
                </a:lnTo>
                <a:lnTo>
                  <a:pt x="6412800" y="1"/>
                </a:lnTo>
                <a:close/>
                <a:moveTo>
                  <a:pt x="0" y="0"/>
                </a:moveTo>
                <a:lnTo>
                  <a:pt x="12192000" y="0"/>
                </a:lnTo>
                <a:lnTo>
                  <a:pt x="12192000" y="3427413"/>
                </a:lnTo>
                <a:lnTo>
                  <a:pt x="0" y="3427413"/>
                </a:lnTo>
                <a:close/>
              </a:path>
            </a:pathLst>
          </a:custGeom>
          <a:noFill/>
        </p:spPr>
        <p:txBody>
          <a:bodyPr vert="horz" wrap="square" lIns="612000" tIns="45720" rIns="91440" bIns="45720" rtlCol="0" anchor="ctr" anchorCtr="0">
            <a:noAutofit/>
          </a:bodyPr>
          <a:lstStyle>
            <a:lvl1pPr>
              <a:defRPr lang="nl-NL" dirty="0"/>
            </a:lvl1pPr>
          </a:lstStyle>
          <a:p>
            <a:pPr lvl="0"/>
            <a:r>
              <a:rPr lang="nl-NL"/>
              <a:t>Klik op het pictogram als u een afbeelding wilt toevoegen</a:t>
            </a:r>
            <a:endParaRPr lang="nl-NL" dirty="0"/>
          </a:p>
        </p:txBody>
      </p:sp>
      <p:pic>
        <p:nvPicPr>
          <p:cNvPr id="14" name="Afbeelding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12182610" cy="1681200"/>
          </a:xfrm>
          <a:prstGeom prst="rect">
            <a:avLst/>
          </a:prstGeom>
        </p:spPr>
      </p:pic>
    </p:spTree>
    <p:extLst>
      <p:ext uri="{BB962C8B-B14F-4D97-AF65-F5344CB8AC3E}">
        <p14:creationId xmlns:p14="http://schemas.microsoft.com/office/powerpoint/2010/main" val="3719347550"/>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1185">
          <p15:clr>
            <a:srgbClr val="FBAE40"/>
          </p15:clr>
        </p15:guide>
        <p15:guide id="2" orient="horz" pos="2656">
          <p15:clr>
            <a:srgbClr val="FBAE40"/>
          </p15:clr>
        </p15:guide>
        <p15:guide id="3" pos="4044">
          <p15:clr>
            <a:srgbClr val="FBAE40"/>
          </p15:clr>
        </p15:guide>
        <p15:guide id="4" pos="3636">
          <p15:clr>
            <a:srgbClr val="FBAE40"/>
          </p15:clr>
        </p15:guide>
        <p15:guide id="5" orient="horz" pos="3135">
          <p15:clr>
            <a:srgbClr val="FBAE4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iteldia verticaal">
    <p:spTree>
      <p:nvGrpSpPr>
        <p:cNvPr id="1" name=""/>
        <p:cNvGrpSpPr/>
        <p:nvPr/>
      </p:nvGrpSpPr>
      <p:grpSpPr>
        <a:xfrm>
          <a:off x="0" y="0"/>
          <a:ext cx="0" cy="0"/>
          <a:chOff x="0" y="0"/>
          <a:chExt cx="0" cy="0"/>
        </a:xfrm>
      </p:grpSpPr>
      <p:sp>
        <p:nvSpPr>
          <p:cNvPr id="13" name="Rechthoek 12"/>
          <p:cNvSpPr/>
          <p:nvPr userDrawn="1"/>
        </p:nvSpPr>
        <p:spPr>
          <a:xfrm>
            <a:off x="609600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4" name="Afbeelding 13"/>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175" y="0"/>
            <a:ext cx="12198350" cy="1066800"/>
          </a:xfrm>
          <a:prstGeom prst="rect">
            <a:avLst/>
          </a:prstGeom>
        </p:spPr>
      </p:pic>
      <p:sp>
        <p:nvSpPr>
          <p:cNvPr id="18" name="Tijdelijke aanduiding voor datum 17"/>
          <p:cNvSpPr>
            <a:spLocks noGrp="1"/>
          </p:cNvSpPr>
          <p:nvPr>
            <p:ph type="dt" sz="half" idx="17"/>
          </p:nvPr>
        </p:nvSpPr>
        <p:spPr/>
        <p:txBody>
          <a:bodyPr/>
          <a:lstStyle/>
          <a:p>
            <a:endParaRPr lang="nl-NL" dirty="0"/>
          </a:p>
        </p:txBody>
      </p:sp>
      <p:sp>
        <p:nvSpPr>
          <p:cNvPr id="19" name="Tijdelijke aanduiding voor voettekst 18"/>
          <p:cNvSpPr>
            <a:spLocks noGrp="1"/>
          </p:cNvSpPr>
          <p:nvPr>
            <p:ph type="ftr" sz="quarter" idx="18"/>
          </p:nvPr>
        </p:nvSpPr>
        <p:spPr/>
        <p:txBody>
          <a:bodyPr/>
          <a:lstStyle/>
          <a:p>
            <a:endParaRPr lang="nl-NL" dirty="0"/>
          </a:p>
        </p:txBody>
      </p:sp>
      <p:sp>
        <p:nvSpPr>
          <p:cNvPr id="20" name="Tijdelijke aanduiding voor dianummer 19"/>
          <p:cNvSpPr>
            <a:spLocks noGrp="1"/>
          </p:cNvSpPr>
          <p:nvPr>
            <p:ph type="sldNum" sz="quarter" idx="19"/>
          </p:nvPr>
        </p:nvSpPr>
        <p:spPr/>
        <p:txBody>
          <a:bodyPr/>
          <a:lstStyle/>
          <a:p>
            <a:fld id="{10A0A6AF-03C5-477E-939A-E28F7E7F05EA}" type="slidenum">
              <a:rPr lang="nl-NL" smtClean="0"/>
              <a:pPr/>
              <a:t>‹nr.›</a:t>
            </a:fld>
            <a:endParaRPr lang="nl-NL" dirty="0"/>
          </a:p>
        </p:txBody>
      </p:sp>
      <p:sp>
        <p:nvSpPr>
          <p:cNvPr id="24" name="Ondertitel 2"/>
          <p:cNvSpPr>
            <a:spLocks noGrp="1"/>
          </p:cNvSpPr>
          <p:nvPr>
            <p:ph type="subTitle" idx="1"/>
          </p:nvPr>
        </p:nvSpPr>
        <p:spPr>
          <a:xfrm>
            <a:off x="6556176" y="3427413"/>
            <a:ext cx="5004000" cy="2404640"/>
          </a:xfrm>
        </p:spPr>
        <p:txBody>
          <a:bodyPr lIns="104400" tIns="90000" rIns="90000" bIns="4680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NL" dirty="0"/>
          </a:p>
        </p:txBody>
      </p:sp>
      <p:sp>
        <p:nvSpPr>
          <p:cNvPr id="25" name="Tijdelijke aanduiding voor tekst 16"/>
          <p:cNvSpPr>
            <a:spLocks noGrp="1"/>
          </p:cNvSpPr>
          <p:nvPr>
            <p:ph type="body" sz="quarter" idx="21" hasCustomPrompt="1"/>
          </p:nvPr>
        </p:nvSpPr>
        <p:spPr>
          <a:xfrm>
            <a:off x="6553200" y="5832053"/>
            <a:ext cx="5004000" cy="389360"/>
          </a:xfrm>
        </p:spPr>
        <p:txBody>
          <a:bodyPr lIns="118800" anchor="b" anchorCtr="0">
            <a:noAutofit/>
          </a:bodyPr>
          <a:lstStyle>
            <a:lvl1pPr marL="0" indent="0">
              <a:buNone/>
              <a:defRPr sz="1600">
                <a:solidFill>
                  <a:schemeClr val="bg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nl-NL" dirty="0"/>
              <a:t>Naam spreker</a:t>
            </a:r>
          </a:p>
        </p:txBody>
      </p:sp>
      <p:sp>
        <p:nvSpPr>
          <p:cNvPr id="21" name="Titel 1"/>
          <p:cNvSpPr>
            <a:spLocks noGrp="1"/>
          </p:cNvSpPr>
          <p:nvPr>
            <p:ph type="ctrTitle"/>
          </p:nvPr>
        </p:nvSpPr>
        <p:spPr>
          <a:xfrm>
            <a:off x="6554588" y="2024063"/>
            <a:ext cx="5004000" cy="1403350"/>
          </a:xfrm>
        </p:spPr>
        <p:txBody>
          <a:bodyPr tIns="90000" bIns="90000" anchor="b">
            <a:normAutofit/>
          </a:bodyPr>
          <a:lstStyle>
            <a:lvl1pPr algn="l">
              <a:defRPr sz="3600">
                <a:solidFill>
                  <a:schemeClr val="bg1"/>
                </a:solidFill>
              </a:defRPr>
            </a:lvl1pPr>
          </a:lstStyle>
          <a:p>
            <a:r>
              <a:rPr lang="nl-NL"/>
              <a:t>Klik om de stijl te bewerken</a:t>
            </a:r>
            <a:endParaRPr lang="nl-NL" dirty="0"/>
          </a:p>
        </p:txBody>
      </p:sp>
      <p:pic>
        <p:nvPicPr>
          <p:cNvPr id="11" name="Afbeelding 10">
            <a:extLst>
              <a:ext uri="{FF2B5EF4-FFF2-40B4-BE49-F238E27FC236}">
                <a16:creationId xmlns:a16="http://schemas.microsoft.com/office/drawing/2014/main" id="{7DF6F61C-97D5-AA49-8399-84317D3394E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12192000" cy="1682750"/>
          </a:xfrm>
          <a:prstGeom prst="rect">
            <a:avLst/>
          </a:prstGeom>
        </p:spPr>
      </p:pic>
      <p:pic>
        <p:nvPicPr>
          <p:cNvPr id="15" name="Afbeelding 1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0" y="0"/>
            <a:ext cx="12182610" cy="1681200"/>
          </a:xfrm>
          <a:prstGeom prst="rect">
            <a:avLst/>
          </a:prstGeom>
        </p:spPr>
      </p:pic>
    </p:spTree>
    <p:extLst>
      <p:ext uri="{BB962C8B-B14F-4D97-AF65-F5344CB8AC3E}">
        <p14:creationId xmlns:p14="http://schemas.microsoft.com/office/powerpoint/2010/main" val="189737571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iteldia horizontaal">
    <p:spTree>
      <p:nvGrpSpPr>
        <p:cNvPr id="1" name=""/>
        <p:cNvGrpSpPr/>
        <p:nvPr/>
      </p:nvGrpSpPr>
      <p:grpSpPr>
        <a:xfrm>
          <a:off x="0" y="0"/>
          <a:ext cx="0" cy="0"/>
          <a:chOff x="0" y="0"/>
          <a:chExt cx="0" cy="0"/>
        </a:xfrm>
      </p:grpSpPr>
      <p:sp>
        <p:nvSpPr>
          <p:cNvPr id="6" name="Rechthoek 5"/>
          <p:cNvSpPr/>
          <p:nvPr userDrawn="1"/>
        </p:nvSpPr>
        <p:spPr>
          <a:xfrm>
            <a:off x="0" y="-1"/>
            <a:ext cx="12192000" cy="34274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title"/>
          </p:nvPr>
        </p:nvSpPr>
        <p:spPr>
          <a:xfrm>
            <a:off x="635000" y="1879600"/>
            <a:ext cx="10923588" cy="1547813"/>
          </a:xfrm>
        </p:spPr>
        <p:txBody>
          <a:bodyPr anchor="ctr" anchorCtr="0">
            <a:normAutofit/>
          </a:bodyPr>
          <a:lstStyle>
            <a:lvl1pPr>
              <a:defRPr sz="4800">
                <a:solidFill>
                  <a:schemeClr val="bg1"/>
                </a:solidFill>
              </a:defRPr>
            </a:lvl1pPr>
          </a:lstStyle>
          <a:p>
            <a:r>
              <a:rPr lang="nl-NL"/>
              <a:t>Klik om de stijl te bewerken</a:t>
            </a:r>
            <a:endParaRPr lang="nl-NL" dirty="0"/>
          </a:p>
        </p:txBody>
      </p:sp>
      <p:pic>
        <p:nvPicPr>
          <p:cNvPr id="7" name="Afbeelding 6"/>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175" y="0"/>
            <a:ext cx="12198350" cy="1066800"/>
          </a:xfrm>
          <a:prstGeom prst="rect">
            <a:avLst/>
          </a:prstGeom>
        </p:spPr>
      </p:pic>
      <p:sp>
        <p:nvSpPr>
          <p:cNvPr id="15" name="Tijdelijke aanduiding voor datum 14"/>
          <p:cNvSpPr>
            <a:spLocks noGrp="1"/>
          </p:cNvSpPr>
          <p:nvPr>
            <p:ph type="dt" sz="half" idx="14"/>
          </p:nvPr>
        </p:nvSpPr>
        <p:spPr/>
        <p:txBody>
          <a:bodyPr/>
          <a:lstStyle/>
          <a:p>
            <a:endParaRPr lang="nl-NL" dirty="0"/>
          </a:p>
        </p:txBody>
      </p:sp>
      <p:sp>
        <p:nvSpPr>
          <p:cNvPr id="16" name="Tijdelijke aanduiding voor voettekst 15"/>
          <p:cNvSpPr>
            <a:spLocks noGrp="1"/>
          </p:cNvSpPr>
          <p:nvPr>
            <p:ph type="ftr" sz="quarter" idx="15"/>
          </p:nvPr>
        </p:nvSpPr>
        <p:spPr/>
        <p:txBody>
          <a:bodyPr/>
          <a:lstStyle/>
          <a:p>
            <a:endParaRPr lang="nl-NL" dirty="0"/>
          </a:p>
        </p:txBody>
      </p:sp>
      <p:sp>
        <p:nvSpPr>
          <p:cNvPr id="17" name="Tijdelijke aanduiding voor dianummer 16"/>
          <p:cNvSpPr>
            <a:spLocks noGrp="1"/>
          </p:cNvSpPr>
          <p:nvPr>
            <p:ph type="sldNum" sz="quarter" idx="16"/>
          </p:nvPr>
        </p:nvSpPr>
        <p:spPr/>
        <p:txBody>
          <a:bodyPr/>
          <a:lstStyle/>
          <a:p>
            <a:fld id="{10A0A6AF-03C5-477E-939A-E28F7E7F05EA}" type="slidenum">
              <a:rPr lang="nl-NL" smtClean="0"/>
              <a:pPr/>
              <a:t>‹nr.›</a:t>
            </a:fld>
            <a:endParaRPr lang="nl-NL" dirty="0"/>
          </a:p>
        </p:txBody>
      </p:sp>
      <p:sp>
        <p:nvSpPr>
          <p:cNvPr id="9" name="Ondertitel 2"/>
          <p:cNvSpPr>
            <a:spLocks noGrp="1"/>
          </p:cNvSpPr>
          <p:nvPr>
            <p:ph type="subTitle" idx="1"/>
          </p:nvPr>
        </p:nvSpPr>
        <p:spPr>
          <a:xfrm>
            <a:off x="635000" y="3749487"/>
            <a:ext cx="10925176" cy="2077232"/>
          </a:xfrm>
        </p:spPr>
        <p:txBody>
          <a:bodyPr lIns="104400" tIns="90000" rIns="90000" bIns="4680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NL" dirty="0"/>
          </a:p>
        </p:txBody>
      </p:sp>
      <p:sp>
        <p:nvSpPr>
          <p:cNvPr id="10" name="Tijdelijke aanduiding voor tekst 16"/>
          <p:cNvSpPr>
            <a:spLocks noGrp="1"/>
          </p:cNvSpPr>
          <p:nvPr>
            <p:ph type="body" sz="quarter" idx="10" hasCustomPrompt="1"/>
          </p:nvPr>
        </p:nvSpPr>
        <p:spPr>
          <a:xfrm>
            <a:off x="633412" y="5829386"/>
            <a:ext cx="5005388" cy="389360"/>
          </a:xfrm>
        </p:spPr>
        <p:txBody>
          <a:bodyPr lIns="86400" anchor="b" anchorCtr="0">
            <a:noAutofit/>
          </a:bodyPr>
          <a:lstStyle>
            <a:lvl1pPr marL="0" indent="0" algn="l">
              <a:buNone/>
              <a:defRPr sz="1600">
                <a:solidFill>
                  <a:schemeClr val="tx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nl-NL" dirty="0"/>
              <a:t>Naam spreker</a:t>
            </a:r>
          </a:p>
        </p:txBody>
      </p:sp>
      <p:pic>
        <p:nvPicPr>
          <p:cNvPr id="12" name="Afbeelding 11">
            <a:extLst>
              <a:ext uri="{FF2B5EF4-FFF2-40B4-BE49-F238E27FC236}">
                <a16:creationId xmlns:a16="http://schemas.microsoft.com/office/drawing/2014/main" id="{3E728E48-643E-544D-A813-C0BAB23F9F2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12192000" cy="1682750"/>
          </a:xfrm>
          <a:prstGeom prst="rect">
            <a:avLst/>
          </a:prstGeom>
        </p:spPr>
      </p:pic>
      <p:pic>
        <p:nvPicPr>
          <p:cNvPr id="13" name="Afbeelding 1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0" y="0"/>
            <a:ext cx="12182610" cy="1681200"/>
          </a:xfrm>
          <a:prstGeom prst="rect">
            <a:avLst/>
          </a:prstGeom>
        </p:spPr>
      </p:pic>
    </p:spTree>
    <p:extLst>
      <p:ext uri="{BB962C8B-B14F-4D97-AF65-F5344CB8AC3E}">
        <p14:creationId xmlns:p14="http://schemas.microsoft.com/office/powerpoint/2010/main" val="269461074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Inhoudsopgave">
    <p:spTree>
      <p:nvGrpSpPr>
        <p:cNvPr id="1" name=""/>
        <p:cNvGrpSpPr/>
        <p:nvPr/>
      </p:nvGrpSpPr>
      <p:grpSpPr>
        <a:xfrm>
          <a:off x="0" y="0"/>
          <a:ext cx="0" cy="0"/>
          <a:chOff x="0" y="0"/>
          <a:chExt cx="0" cy="0"/>
        </a:xfrm>
      </p:grpSpPr>
      <p:sp>
        <p:nvSpPr>
          <p:cNvPr id="7" name="Rechthoek 6"/>
          <p:cNvSpPr/>
          <p:nvPr userDrawn="1"/>
        </p:nvSpPr>
        <p:spPr>
          <a:xfrm>
            <a:off x="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 name="Titel 1"/>
          <p:cNvSpPr>
            <a:spLocks noGrp="1"/>
          </p:cNvSpPr>
          <p:nvPr>
            <p:ph type="title"/>
          </p:nvPr>
        </p:nvSpPr>
        <p:spPr>
          <a:xfrm>
            <a:off x="634999" y="2636838"/>
            <a:ext cx="5003801" cy="1584325"/>
          </a:xfrm>
        </p:spPr>
        <p:txBody>
          <a:bodyPr anchor="ctr" anchorCtr="0">
            <a:normAutofit/>
          </a:bodyPr>
          <a:lstStyle>
            <a:lvl1pPr algn="r">
              <a:defRPr sz="3600">
                <a:solidFill>
                  <a:schemeClr val="bg1"/>
                </a:solidFill>
              </a:defRPr>
            </a:lvl1pPr>
          </a:lstStyle>
          <a:p>
            <a:r>
              <a:rPr lang="nl-NL"/>
              <a:t>Klik om de stijl te bewerken</a:t>
            </a:r>
            <a:endParaRPr lang="nl-NL" dirty="0"/>
          </a:p>
        </p:txBody>
      </p:sp>
      <p:sp>
        <p:nvSpPr>
          <p:cNvPr id="13" name="Tijdelijke aanduiding voor tekst 4"/>
          <p:cNvSpPr>
            <a:spLocks noGrp="1"/>
          </p:cNvSpPr>
          <p:nvPr>
            <p:ph type="body" sz="quarter" idx="15"/>
          </p:nvPr>
        </p:nvSpPr>
        <p:spPr>
          <a:xfrm>
            <a:off x="7791732" y="916926"/>
            <a:ext cx="3766856" cy="817562"/>
          </a:xfrm>
        </p:spPr>
        <p:txBody>
          <a:bodyPr anchor="b" anchorCtr="0">
            <a:normAutofit/>
          </a:bodyPr>
          <a:lstStyle>
            <a:lvl1pPr marL="0" indent="0">
              <a:buNone/>
              <a:defRPr sz="1800"/>
            </a:lvl1pPr>
            <a:lvl2pPr marL="313200" indent="0">
              <a:buNone/>
              <a:defRPr/>
            </a:lvl2pPr>
            <a:lvl3pPr marL="630000" indent="0">
              <a:buNone/>
              <a:defRPr/>
            </a:lvl3pPr>
            <a:lvl4pPr marL="943200" indent="0">
              <a:buNone/>
              <a:defRPr/>
            </a:lvl4pPr>
            <a:lvl5pPr marL="1260000" indent="0">
              <a:buNone/>
              <a:defRPr/>
            </a:lvl5pPr>
          </a:lstStyle>
          <a:p>
            <a:pPr lvl="0"/>
            <a:r>
              <a:rPr lang="nl-NL"/>
              <a:t>Tekststijl van het model bewerken</a:t>
            </a:r>
          </a:p>
        </p:txBody>
      </p:sp>
      <p:sp>
        <p:nvSpPr>
          <p:cNvPr id="14" name="Tijdelijke aanduiding voor tekst 4"/>
          <p:cNvSpPr>
            <a:spLocks noGrp="1"/>
          </p:cNvSpPr>
          <p:nvPr>
            <p:ph type="body" sz="quarter" idx="16"/>
          </p:nvPr>
        </p:nvSpPr>
        <p:spPr>
          <a:xfrm>
            <a:off x="7791732" y="2061911"/>
            <a:ext cx="3766856" cy="817562"/>
          </a:xfrm>
        </p:spPr>
        <p:txBody>
          <a:bodyPr anchor="b" anchorCtr="0">
            <a:normAutofit/>
          </a:bodyPr>
          <a:lstStyle>
            <a:lvl1pPr marL="0" indent="0">
              <a:buNone/>
              <a:defRPr sz="1800"/>
            </a:lvl1pPr>
            <a:lvl2pPr marL="313200" indent="0">
              <a:buNone/>
              <a:defRPr/>
            </a:lvl2pPr>
            <a:lvl3pPr marL="630000" indent="0">
              <a:buNone/>
              <a:defRPr/>
            </a:lvl3pPr>
            <a:lvl4pPr marL="943200" indent="0">
              <a:buNone/>
              <a:defRPr/>
            </a:lvl4pPr>
            <a:lvl5pPr marL="1260000" indent="0">
              <a:buNone/>
              <a:defRPr/>
            </a:lvl5pPr>
          </a:lstStyle>
          <a:p>
            <a:pPr lvl="0"/>
            <a:r>
              <a:rPr lang="nl-NL"/>
              <a:t>Tekststijl van het model bewerken</a:t>
            </a:r>
          </a:p>
        </p:txBody>
      </p:sp>
      <p:sp>
        <p:nvSpPr>
          <p:cNvPr id="15" name="Tijdelijke aanduiding voor tekst 4"/>
          <p:cNvSpPr>
            <a:spLocks noGrp="1"/>
          </p:cNvSpPr>
          <p:nvPr>
            <p:ph type="body" sz="quarter" idx="17"/>
          </p:nvPr>
        </p:nvSpPr>
        <p:spPr>
          <a:xfrm>
            <a:off x="7791732" y="3211200"/>
            <a:ext cx="3766856" cy="817562"/>
          </a:xfrm>
        </p:spPr>
        <p:txBody>
          <a:bodyPr anchor="b" anchorCtr="0">
            <a:normAutofit/>
          </a:bodyPr>
          <a:lstStyle>
            <a:lvl1pPr marL="0" indent="0">
              <a:buNone/>
              <a:defRPr sz="1800"/>
            </a:lvl1pPr>
            <a:lvl2pPr marL="313200" indent="0">
              <a:buNone/>
              <a:defRPr/>
            </a:lvl2pPr>
            <a:lvl3pPr marL="630000" indent="0">
              <a:buNone/>
              <a:defRPr/>
            </a:lvl3pPr>
            <a:lvl4pPr marL="943200" indent="0">
              <a:buNone/>
              <a:defRPr/>
            </a:lvl4pPr>
            <a:lvl5pPr marL="1260000" indent="0">
              <a:buNone/>
              <a:defRPr/>
            </a:lvl5pPr>
          </a:lstStyle>
          <a:p>
            <a:pPr lvl="0"/>
            <a:r>
              <a:rPr lang="nl-NL"/>
              <a:t>Tekststijl van het model bewerken</a:t>
            </a:r>
          </a:p>
        </p:txBody>
      </p:sp>
      <p:sp>
        <p:nvSpPr>
          <p:cNvPr id="16" name="Tijdelijke aanduiding voor tekst 4"/>
          <p:cNvSpPr>
            <a:spLocks noGrp="1"/>
          </p:cNvSpPr>
          <p:nvPr>
            <p:ph type="body" sz="quarter" idx="18"/>
          </p:nvPr>
        </p:nvSpPr>
        <p:spPr>
          <a:xfrm>
            <a:off x="7791732" y="4352400"/>
            <a:ext cx="3766856" cy="817562"/>
          </a:xfrm>
        </p:spPr>
        <p:txBody>
          <a:bodyPr anchor="b" anchorCtr="0">
            <a:normAutofit/>
          </a:bodyPr>
          <a:lstStyle>
            <a:lvl1pPr marL="0" indent="0">
              <a:buNone/>
              <a:defRPr sz="1800"/>
            </a:lvl1pPr>
            <a:lvl2pPr marL="313200" indent="0">
              <a:buNone/>
              <a:defRPr/>
            </a:lvl2pPr>
            <a:lvl3pPr marL="630000" indent="0">
              <a:buNone/>
              <a:defRPr/>
            </a:lvl3pPr>
            <a:lvl4pPr marL="943200" indent="0">
              <a:buNone/>
              <a:defRPr/>
            </a:lvl4pPr>
            <a:lvl5pPr marL="1260000" indent="0">
              <a:buNone/>
              <a:defRPr/>
            </a:lvl5pPr>
          </a:lstStyle>
          <a:p>
            <a:pPr lvl="0"/>
            <a:r>
              <a:rPr lang="nl-NL"/>
              <a:t>Tekststijl van het model bewerken</a:t>
            </a:r>
          </a:p>
        </p:txBody>
      </p:sp>
      <p:sp>
        <p:nvSpPr>
          <p:cNvPr id="17" name="Tijdelijke aanduiding voor tekst 4"/>
          <p:cNvSpPr>
            <a:spLocks noGrp="1"/>
          </p:cNvSpPr>
          <p:nvPr>
            <p:ph type="body" sz="quarter" idx="19"/>
          </p:nvPr>
        </p:nvSpPr>
        <p:spPr>
          <a:xfrm>
            <a:off x="7791732" y="5497200"/>
            <a:ext cx="3766856" cy="817562"/>
          </a:xfrm>
        </p:spPr>
        <p:txBody>
          <a:bodyPr anchor="b" anchorCtr="0">
            <a:normAutofit/>
          </a:bodyPr>
          <a:lstStyle>
            <a:lvl1pPr marL="0" indent="0">
              <a:buNone/>
              <a:defRPr sz="1800"/>
            </a:lvl1pPr>
            <a:lvl2pPr marL="313200" indent="0">
              <a:buNone/>
              <a:defRPr/>
            </a:lvl2pPr>
            <a:lvl3pPr marL="630000" indent="0">
              <a:buNone/>
              <a:defRPr/>
            </a:lvl3pPr>
            <a:lvl4pPr marL="943200" indent="0">
              <a:buNone/>
              <a:defRPr/>
            </a:lvl4pPr>
            <a:lvl5pPr marL="1260000" indent="0">
              <a:buNone/>
              <a:defRPr/>
            </a:lvl5pPr>
          </a:lstStyle>
          <a:p>
            <a:pPr lvl="0"/>
            <a:r>
              <a:rPr lang="nl-NL"/>
              <a:t>Tekststijl van het model bewerken</a:t>
            </a:r>
          </a:p>
        </p:txBody>
      </p:sp>
      <p:sp>
        <p:nvSpPr>
          <p:cNvPr id="5" name="Tijdelijke aanduiding voor datum 4"/>
          <p:cNvSpPr>
            <a:spLocks noGrp="1"/>
          </p:cNvSpPr>
          <p:nvPr>
            <p:ph type="dt" sz="half" idx="20"/>
          </p:nvPr>
        </p:nvSpPr>
        <p:spPr/>
        <p:txBody>
          <a:bodyPr/>
          <a:lstStyle/>
          <a:p>
            <a:endParaRPr lang="nl-NL" dirty="0"/>
          </a:p>
        </p:txBody>
      </p:sp>
      <p:sp>
        <p:nvSpPr>
          <p:cNvPr id="9" name="Tijdelijke aanduiding voor voettekst 8"/>
          <p:cNvSpPr>
            <a:spLocks noGrp="1"/>
          </p:cNvSpPr>
          <p:nvPr>
            <p:ph type="ftr" sz="quarter" idx="21"/>
          </p:nvPr>
        </p:nvSpPr>
        <p:spPr/>
        <p:txBody>
          <a:bodyPr/>
          <a:lstStyle/>
          <a:p>
            <a:endParaRPr lang="nl-NL" dirty="0"/>
          </a:p>
        </p:txBody>
      </p:sp>
      <p:sp>
        <p:nvSpPr>
          <p:cNvPr id="18" name="Tijdelijke aanduiding voor dianummer 17"/>
          <p:cNvSpPr>
            <a:spLocks noGrp="1"/>
          </p:cNvSpPr>
          <p:nvPr>
            <p:ph type="sldNum" sz="quarter" idx="22"/>
          </p:nvPr>
        </p:nvSpPr>
        <p:spPr/>
        <p:txBody>
          <a:bodyPr/>
          <a:lstStyle/>
          <a:p>
            <a:fld id="{10A0A6AF-03C5-477E-939A-E28F7E7F05EA}" type="slidenum">
              <a:rPr lang="nl-NL" smtClean="0"/>
              <a:pPr/>
              <a:t>‹nr.›</a:t>
            </a:fld>
            <a:endParaRPr lang="nl-NL" dirty="0"/>
          </a:p>
        </p:txBody>
      </p:sp>
      <p:sp>
        <p:nvSpPr>
          <p:cNvPr id="22" name="Tijdelijke aanduiding voor tekst 2"/>
          <p:cNvSpPr>
            <a:spLocks noGrp="1"/>
          </p:cNvSpPr>
          <p:nvPr>
            <p:ph type="body" sz="quarter" idx="10" hasCustomPrompt="1"/>
          </p:nvPr>
        </p:nvSpPr>
        <p:spPr>
          <a:xfrm>
            <a:off x="6418727" y="998445"/>
            <a:ext cx="1373005" cy="817563"/>
          </a:xfrm>
        </p:spPr>
        <p:txBody>
          <a:bodyPr bIns="46800" anchor="b" anchorCtr="0">
            <a:normAutofit/>
          </a:bodyPr>
          <a:lstStyle>
            <a:lvl1pPr marL="0" indent="0" algn="r">
              <a:buNone/>
              <a:defRPr sz="4800">
                <a:solidFill>
                  <a:schemeClr val="tx2"/>
                </a:solidFill>
              </a:defRPr>
            </a:lvl1pPr>
          </a:lstStyle>
          <a:p>
            <a:pPr lvl="0"/>
            <a:r>
              <a:rPr lang="nl-NL" dirty="0"/>
              <a:t>#</a:t>
            </a:r>
          </a:p>
        </p:txBody>
      </p:sp>
      <p:sp>
        <p:nvSpPr>
          <p:cNvPr id="23" name="Tijdelijke aanduiding voor tekst 2"/>
          <p:cNvSpPr>
            <a:spLocks noGrp="1"/>
          </p:cNvSpPr>
          <p:nvPr>
            <p:ph type="body" sz="quarter" idx="11" hasCustomPrompt="1"/>
          </p:nvPr>
        </p:nvSpPr>
        <p:spPr>
          <a:xfrm>
            <a:off x="6418727" y="2143674"/>
            <a:ext cx="1373005" cy="817563"/>
          </a:xfrm>
        </p:spPr>
        <p:txBody>
          <a:bodyPr bIns="46800" anchor="b" anchorCtr="0">
            <a:normAutofit/>
          </a:bodyPr>
          <a:lstStyle>
            <a:lvl1pPr marL="0" indent="0" algn="r">
              <a:buNone/>
              <a:defRPr sz="4800">
                <a:solidFill>
                  <a:schemeClr val="tx2"/>
                </a:solidFill>
              </a:defRPr>
            </a:lvl1pPr>
          </a:lstStyle>
          <a:p>
            <a:pPr lvl="0"/>
            <a:r>
              <a:rPr lang="nl-NL" dirty="0"/>
              <a:t>#</a:t>
            </a:r>
          </a:p>
        </p:txBody>
      </p:sp>
      <p:sp>
        <p:nvSpPr>
          <p:cNvPr id="24" name="Tijdelijke aanduiding voor tekst 2"/>
          <p:cNvSpPr>
            <a:spLocks noGrp="1"/>
          </p:cNvSpPr>
          <p:nvPr>
            <p:ph type="body" sz="quarter" idx="12" hasCustomPrompt="1"/>
          </p:nvPr>
        </p:nvSpPr>
        <p:spPr>
          <a:xfrm>
            <a:off x="6418727" y="3288903"/>
            <a:ext cx="1373005" cy="817563"/>
          </a:xfrm>
        </p:spPr>
        <p:txBody>
          <a:bodyPr bIns="46800" anchor="b" anchorCtr="0">
            <a:normAutofit/>
          </a:bodyPr>
          <a:lstStyle>
            <a:lvl1pPr marL="0" indent="0" algn="r">
              <a:buNone/>
              <a:defRPr sz="4800">
                <a:solidFill>
                  <a:schemeClr val="tx2"/>
                </a:solidFill>
              </a:defRPr>
            </a:lvl1pPr>
          </a:lstStyle>
          <a:p>
            <a:pPr lvl="0"/>
            <a:r>
              <a:rPr lang="nl-NL" dirty="0"/>
              <a:t>#</a:t>
            </a:r>
          </a:p>
        </p:txBody>
      </p:sp>
      <p:sp>
        <p:nvSpPr>
          <p:cNvPr id="25" name="Tijdelijke aanduiding voor tekst 2"/>
          <p:cNvSpPr>
            <a:spLocks noGrp="1"/>
          </p:cNvSpPr>
          <p:nvPr>
            <p:ph type="body" sz="quarter" idx="13" hasCustomPrompt="1"/>
          </p:nvPr>
        </p:nvSpPr>
        <p:spPr>
          <a:xfrm>
            <a:off x="6418727" y="4434132"/>
            <a:ext cx="1373005" cy="817563"/>
          </a:xfrm>
        </p:spPr>
        <p:txBody>
          <a:bodyPr bIns="46800" anchor="b" anchorCtr="0">
            <a:normAutofit/>
          </a:bodyPr>
          <a:lstStyle>
            <a:lvl1pPr marL="0" indent="0" algn="r">
              <a:buNone/>
              <a:defRPr sz="4800">
                <a:solidFill>
                  <a:schemeClr val="tx2"/>
                </a:solidFill>
              </a:defRPr>
            </a:lvl1pPr>
          </a:lstStyle>
          <a:p>
            <a:pPr lvl="0"/>
            <a:r>
              <a:rPr lang="nl-NL" dirty="0"/>
              <a:t>#</a:t>
            </a:r>
          </a:p>
        </p:txBody>
      </p:sp>
      <p:sp>
        <p:nvSpPr>
          <p:cNvPr id="26" name="Tijdelijke aanduiding voor tekst 2"/>
          <p:cNvSpPr>
            <a:spLocks noGrp="1"/>
          </p:cNvSpPr>
          <p:nvPr>
            <p:ph type="body" sz="quarter" idx="14" hasCustomPrompt="1"/>
          </p:nvPr>
        </p:nvSpPr>
        <p:spPr>
          <a:xfrm>
            <a:off x="6418727" y="5579361"/>
            <a:ext cx="1373005" cy="817563"/>
          </a:xfrm>
        </p:spPr>
        <p:txBody>
          <a:bodyPr bIns="46800" anchor="b" anchorCtr="0">
            <a:normAutofit/>
          </a:bodyPr>
          <a:lstStyle>
            <a:lvl1pPr marL="0" indent="0" algn="r">
              <a:buNone/>
              <a:defRPr sz="4800">
                <a:solidFill>
                  <a:schemeClr val="tx2"/>
                </a:solidFill>
              </a:defRPr>
            </a:lvl1pPr>
          </a:lstStyle>
          <a:p>
            <a:pPr lvl="0"/>
            <a:r>
              <a:rPr lang="nl-NL" dirty="0"/>
              <a:t>#</a:t>
            </a:r>
          </a:p>
        </p:txBody>
      </p:sp>
      <p:pic>
        <p:nvPicPr>
          <p:cNvPr id="21" name="Afbeelding 20">
            <a:extLst>
              <a:ext uri="{FF2B5EF4-FFF2-40B4-BE49-F238E27FC236}">
                <a16:creationId xmlns:a16="http://schemas.microsoft.com/office/drawing/2014/main" id="{AF260D0C-1E71-C54C-BC16-D1CBE1023D91}"/>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4934" t="19074" r="44934"/>
          <a:stretch/>
        </p:blipFill>
        <p:spPr>
          <a:xfrm>
            <a:off x="5638800" y="1075"/>
            <a:ext cx="914400" cy="1008062"/>
          </a:xfrm>
          <a:prstGeom prst="rect">
            <a:avLst/>
          </a:prstGeom>
        </p:spPr>
      </p:pic>
    </p:spTree>
    <p:extLst>
      <p:ext uri="{BB962C8B-B14F-4D97-AF65-F5344CB8AC3E}">
        <p14:creationId xmlns:p14="http://schemas.microsoft.com/office/powerpoint/2010/main" val="1146490349"/>
      </p:ext>
    </p:extLst>
  </p:cSld>
  <p:clrMapOvr>
    <a:masterClrMapping/>
  </p:clrMapOvr>
  <p:extLst>
    <p:ext uri="{DCECCB84-F9BA-43D5-87BE-67443E8EF086}">
      <p15:sldGuideLst xmlns:p15="http://schemas.microsoft.com/office/powerpoint/2012/main"/>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Inhoudsopgave met afbeelding">
    <p:spTree>
      <p:nvGrpSpPr>
        <p:cNvPr id="1" name=""/>
        <p:cNvGrpSpPr/>
        <p:nvPr/>
      </p:nvGrpSpPr>
      <p:grpSpPr>
        <a:xfrm>
          <a:off x="0" y="0"/>
          <a:ext cx="0" cy="0"/>
          <a:chOff x="0" y="0"/>
          <a:chExt cx="0" cy="0"/>
        </a:xfrm>
      </p:grpSpPr>
      <p:sp>
        <p:nvSpPr>
          <p:cNvPr id="5" name="Rechthoek 4"/>
          <p:cNvSpPr/>
          <p:nvPr userDrawn="1"/>
        </p:nvSpPr>
        <p:spPr>
          <a:xfrm>
            <a:off x="609600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Tijdelijke aanduiding voor tekst 11"/>
          <p:cNvSpPr>
            <a:spLocks noGrp="1"/>
          </p:cNvSpPr>
          <p:nvPr>
            <p:ph type="body" sz="quarter" idx="13"/>
          </p:nvPr>
        </p:nvSpPr>
        <p:spPr>
          <a:xfrm>
            <a:off x="6553200" y="2289600"/>
            <a:ext cx="5004000" cy="3931813"/>
          </a:xfrm>
        </p:spPr>
        <p:txBody>
          <a:bodyPr/>
          <a:lstStyle>
            <a:lvl1pPr marL="457200" indent="-457200">
              <a:buClr>
                <a:schemeClr val="bg1"/>
              </a:buClr>
              <a:buFont typeface="+mj-lt"/>
              <a:buAutoNum type="arabicPeriod"/>
              <a:defRPr>
                <a:solidFill>
                  <a:schemeClr val="bg1"/>
                </a:solidFill>
              </a:defRPr>
            </a:lvl1pPr>
            <a:lvl2pPr marL="684000" indent="-216000">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Tx/>
              <a:defRPr>
                <a:solidFill>
                  <a:schemeClr val="bg1"/>
                </a:solidFill>
              </a:defRPr>
            </a:lvl5pPr>
          </a:lstStyle>
          <a:p>
            <a:pPr lvl="0"/>
            <a:r>
              <a:rPr lang="nl-NL"/>
              <a:t>Tekststijl van het model bewerken</a:t>
            </a:r>
          </a:p>
        </p:txBody>
      </p:sp>
      <p:sp>
        <p:nvSpPr>
          <p:cNvPr id="6" name="Titel 5"/>
          <p:cNvSpPr>
            <a:spLocks noGrp="1"/>
          </p:cNvSpPr>
          <p:nvPr>
            <p:ph type="title"/>
          </p:nvPr>
        </p:nvSpPr>
        <p:spPr>
          <a:xfrm>
            <a:off x="6553200" y="1051200"/>
            <a:ext cx="5004000" cy="948047"/>
          </a:xfrm>
        </p:spPr>
        <p:txBody>
          <a:bodyPr/>
          <a:lstStyle>
            <a:lvl1pPr>
              <a:defRPr>
                <a:solidFill>
                  <a:schemeClr val="bg1"/>
                </a:solidFill>
              </a:defRPr>
            </a:lvl1pPr>
          </a:lstStyle>
          <a:p>
            <a:r>
              <a:rPr lang="nl-NL"/>
              <a:t>Klik om de stijl te bewerken</a:t>
            </a:r>
            <a:endParaRPr lang="nl-NL" dirty="0"/>
          </a:p>
        </p:txBody>
      </p:sp>
      <p:sp>
        <p:nvSpPr>
          <p:cNvPr id="12" name="Tijdelijke aanduiding voor afbeelding 11">
            <a:extLst>
              <a:ext uri="{FF2B5EF4-FFF2-40B4-BE49-F238E27FC236}">
                <a16:creationId xmlns:a16="http://schemas.microsoft.com/office/drawing/2014/main" id="{65CDA938-34ED-EC47-B19D-D582D052909F}"/>
              </a:ext>
            </a:extLst>
          </p:cNvPr>
          <p:cNvSpPr>
            <a:spLocks noGrp="1"/>
          </p:cNvSpPr>
          <p:nvPr>
            <p:ph type="pic" sz="quarter" idx="10"/>
          </p:nvPr>
        </p:nvSpPr>
        <p:spPr>
          <a:xfrm>
            <a:off x="0" y="0"/>
            <a:ext cx="6098242" cy="6858000"/>
          </a:xfrm>
          <a:custGeom>
            <a:avLst/>
            <a:gdLst>
              <a:gd name="connsiteX0" fmla="*/ 0 w 6098242"/>
              <a:gd name="connsiteY0" fmla="*/ 0 h 6858000"/>
              <a:gd name="connsiteX1" fmla="*/ 5860200 w 6098242"/>
              <a:gd name="connsiteY1" fmla="*/ 0 h 6858000"/>
              <a:gd name="connsiteX2" fmla="*/ 5860200 w 6098242"/>
              <a:gd name="connsiteY2" fmla="*/ 712800 h 6858000"/>
              <a:gd name="connsiteX3" fmla="*/ 6098242 w 6098242"/>
              <a:gd name="connsiteY3" fmla="*/ 712800 h 6858000"/>
              <a:gd name="connsiteX4" fmla="*/ 6098242 w 6098242"/>
              <a:gd name="connsiteY4" fmla="*/ 6858000 h 6858000"/>
              <a:gd name="connsiteX5" fmla="*/ 0 w 6098242"/>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8242" h="6858000">
                <a:moveTo>
                  <a:pt x="0" y="0"/>
                </a:moveTo>
                <a:lnTo>
                  <a:pt x="5860200" y="0"/>
                </a:lnTo>
                <a:lnTo>
                  <a:pt x="5860200" y="712800"/>
                </a:lnTo>
                <a:lnTo>
                  <a:pt x="6098242" y="712800"/>
                </a:lnTo>
                <a:lnTo>
                  <a:pt x="6098242" y="6858000"/>
                </a:lnTo>
                <a:lnTo>
                  <a:pt x="0" y="6858000"/>
                </a:lnTo>
                <a:close/>
              </a:path>
            </a:pathLst>
          </a:custGeom>
          <a:noFill/>
        </p:spPr>
        <p:txBody>
          <a:bodyPr wrap="square" lIns="612000" anchor="ctr" anchorCtr="0">
            <a:noAutofit/>
          </a:bodyPr>
          <a:lstStyle>
            <a:lvl1pPr algn="l">
              <a:defRPr>
                <a:solidFill>
                  <a:schemeClr val="tx1"/>
                </a:solidFill>
              </a:defRPr>
            </a:lvl1pPr>
          </a:lstStyle>
          <a:p>
            <a:r>
              <a:rPr lang="nl-NL"/>
              <a:t>Klik op het pictogram als u een afbeelding wilt toevoegen</a:t>
            </a:r>
            <a:endParaRPr lang="nl-NL" dirty="0"/>
          </a:p>
        </p:txBody>
      </p:sp>
      <p:sp>
        <p:nvSpPr>
          <p:cNvPr id="17" name="Tijdelijke aanduiding voor datum 16"/>
          <p:cNvSpPr>
            <a:spLocks noGrp="1"/>
          </p:cNvSpPr>
          <p:nvPr>
            <p:ph type="dt" sz="half" idx="14"/>
          </p:nvPr>
        </p:nvSpPr>
        <p:spPr/>
        <p:txBody>
          <a:bodyPr/>
          <a:lstStyle/>
          <a:p>
            <a:endParaRPr lang="nl-NL" dirty="0"/>
          </a:p>
        </p:txBody>
      </p:sp>
      <p:sp>
        <p:nvSpPr>
          <p:cNvPr id="18" name="Tijdelijke aanduiding voor voettekst 17"/>
          <p:cNvSpPr>
            <a:spLocks noGrp="1"/>
          </p:cNvSpPr>
          <p:nvPr>
            <p:ph type="ftr" sz="quarter" idx="15"/>
          </p:nvPr>
        </p:nvSpPr>
        <p:spPr/>
        <p:txBody>
          <a:bodyPr/>
          <a:lstStyle/>
          <a:p>
            <a:endParaRPr lang="nl-NL" dirty="0"/>
          </a:p>
        </p:txBody>
      </p:sp>
      <p:sp>
        <p:nvSpPr>
          <p:cNvPr id="19" name="Tijdelijke aanduiding voor dianummer 18"/>
          <p:cNvSpPr>
            <a:spLocks noGrp="1"/>
          </p:cNvSpPr>
          <p:nvPr>
            <p:ph type="sldNum" sz="quarter" idx="16"/>
          </p:nvPr>
        </p:nvSpPr>
        <p:spPr/>
        <p:txBody>
          <a:bodyPr/>
          <a:lstStyle/>
          <a:p>
            <a:fld id="{10A0A6AF-03C5-477E-939A-E28F7E7F05EA}" type="slidenum">
              <a:rPr lang="nl-NL" smtClean="0"/>
              <a:pPr/>
              <a:t>‹nr.›</a:t>
            </a:fld>
            <a:endParaRPr lang="nl-NL" dirty="0"/>
          </a:p>
        </p:txBody>
      </p:sp>
      <p:pic>
        <p:nvPicPr>
          <p:cNvPr id="10" name="Afbeelding 9">
            <a:extLst>
              <a:ext uri="{FF2B5EF4-FFF2-40B4-BE49-F238E27FC236}">
                <a16:creationId xmlns:a16="http://schemas.microsoft.com/office/drawing/2014/main" id="{CC44ED47-A238-2D42-9C79-E60FB982066E}"/>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4934" t="19074" r="44934"/>
          <a:stretch/>
        </p:blipFill>
        <p:spPr>
          <a:xfrm>
            <a:off x="5638800" y="1075"/>
            <a:ext cx="914400" cy="1008062"/>
          </a:xfrm>
          <a:prstGeom prst="rect">
            <a:avLst/>
          </a:prstGeom>
        </p:spPr>
      </p:pic>
    </p:spTree>
    <p:extLst>
      <p:ext uri="{BB962C8B-B14F-4D97-AF65-F5344CB8AC3E}">
        <p14:creationId xmlns:p14="http://schemas.microsoft.com/office/powerpoint/2010/main" val="334595454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Sectiekop">
    <p:spTree>
      <p:nvGrpSpPr>
        <p:cNvPr id="1" name=""/>
        <p:cNvGrpSpPr/>
        <p:nvPr/>
      </p:nvGrpSpPr>
      <p:grpSpPr>
        <a:xfrm>
          <a:off x="0" y="0"/>
          <a:ext cx="0" cy="0"/>
          <a:chOff x="0" y="0"/>
          <a:chExt cx="0" cy="0"/>
        </a:xfrm>
      </p:grpSpPr>
      <p:sp>
        <p:nvSpPr>
          <p:cNvPr id="7" name="Rechthoek 6"/>
          <p:cNvSpPr/>
          <p:nvPr userDrawn="1"/>
        </p:nvSpPr>
        <p:spPr>
          <a:xfrm>
            <a:off x="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title"/>
          </p:nvPr>
        </p:nvSpPr>
        <p:spPr>
          <a:xfrm>
            <a:off x="634999" y="2636837"/>
            <a:ext cx="5003801" cy="1584325"/>
          </a:xfrm>
        </p:spPr>
        <p:txBody>
          <a:bodyPr anchor="b">
            <a:normAutofit/>
          </a:bodyPr>
          <a:lstStyle>
            <a:lvl1pPr algn="r">
              <a:defRPr sz="3600">
                <a:solidFill>
                  <a:schemeClr val="bg1"/>
                </a:solidFill>
              </a:defRPr>
            </a:lvl1pPr>
          </a:lstStyle>
          <a:p>
            <a:r>
              <a:rPr lang="nl-NL"/>
              <a:t>Klik om de stijl te bewerken</a:t>
            </a:r>
            <a:endParaRPr lang="nl-NL" dirty="0"/>
          </a:p>
        </p:txBody>
      </p:sp>
      <p:sp>
        <p:nvSpPr>
          <p:cNvPr id="3" name="Tijdelijke aanduiding voor tekst 2"/>
          <p:cNvSpPr>
            <a:spLocks noGrp="1"/>
          </p:cNvSpPr>
          <p:nvPr>
            <p:ph type="body" idx="1"/>
          </p:nvPr>
        </p:nvSpPr>
        <p:spPr>
          <a:xfrm>
            <a:off x="634999" y="4221162"/>
            <a:ext cx="5003801" cy="2000251"/>
          </a:xfrm>
        </p:spPr>
        <p:txBody>
          <a:bodyPr tIns="90000" rIns="100800"/>
          <a:lstStyle>
            <a:lvl1pPr marL="0" indent="0" algn="r">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9" name="Tijdelijke aanduiding voor tekst 8"/>
          <p:cNvSpPr>
            <a:spLocks noGrp="1"/>
          </p:cNvSpPr>
          <p:nvPr>
            <p:ph type="body" sz="quarter" idx="13" hasCustomPrompt="1"/>
          </p:nvPr>
        </p:nvSpPr>
        <p:spPr>
          <a:xfrm>
            <a:off x="634999" y="1171575"/>
            <a:ext cx="5003801" cy="1463674"/>
          </a:xfrm>
        </p:spPr>
        <p:txBody>
          <a:bodyPr rIns="0" anchor="b" anchorCtr="0">
            <a:normAutofit/>
          </a:bodyPr>
          <a:lstStyle>
            <a:lvl1pPr marL="0" indent="0" algn="r">
              <a:buNone/>
              <a:defRPr sz="9600" b="1" i="0">
                <a:solidFill>
                  <a:schemeClr val="bg1"/>
                </a:solidFill>
              </a:defRPr>
            </a:lvl1pPr>
            <a:lvl2pPr marL="313200" indent="0" algn="r">
              <a:buNone/>
              <a:defRPr/>
            </a:lvl2pPr>
            <a:lvl3pPr marL="630000" indent="0" algn="r">
              <a:buNone/>
              <a:defRPr/>
            </a:lvl3pPr>
            <a:lvl4pPr marL="943200" indent="0" algn="r">
              <a:buNone/>
              <a:defRPr/>
            </a:lvl4pPr>
            <a:lvl5pPr marL="1260000" indent="0" algn="r">
              <a:buNone/>
              <a:defRPr/>
            </a:lvl5pPr>
          </a:lstStyle>
          <a:p>
            <a:pPr lvl="0"/>
            <a:r>
              <a:rPr lang="nl-NL" dirty="0"/>
              <a:t>#</a:t>
            </a:r>
          </a:p>
        </p:txBody>
      </p:sp>
      <p:sp>
        <p:nvSpPr>
          <p:cNvPr id="10" name="Tijdelijke aanduiding voor datum 9"/>
          <p:cNvSpPr>
            <a:spLocks noGrp="1"/>
          </p:cNvSpPr>
          <p:nvPr>
            <p:ph type="dt" sz="half" idx="14"/>
          </p:nvPr>
        </p:nvSpPr>
        <p:spPr/>
        <p:txBody>
          <a:bodyPr/>
          <a:lstStyle/>
          <a:p>
            <a:endParaRPr lang="nl-NL" dirty="0"/>
          </a:p>
        </p:txBody>
      </p:sp>
      <p:sp>
        <p:nvSpPr>
          <p:cNvPr id="12" name="Tijdelijke aanduiding voor voettekst 11"/>
          <p:cNvSpPr>
            <a:spLocks noGrp="1"/>
          </p:cNvSpPr>
          <p:nvPr>
            <p:ph type="ftr" sz="quarter" idx="15"/>
          </p:nvPr>
        </p:nvSpPr>
        <p:spPr/>
        <p:txBody>
          <a:bodyPr/>
          <a:lstStyle/>
          <a:p>
            <a:endParaRPr lang="nl-NL" dirty="0"/>
          </a:p>
        </p:txBody>
      </p:sp>
      <p:sp>
        <p:nvSpPr>
          <p:cNvPr id="13" name="Tijdelijke aanduiding voor dianummer 12"/>
          <p:cNvSpPr>
            <a:spLocks noGrp="1"/>
          </p:cNvSpPr>
          <p:nvPr>
            <p:ph type="sldNum" sz="quarter" idx="16"/>
          </p:nvPr>
        </p:nvSpPr>
        <p:spPr/>
        <p:txBody>
          <a:bodyPr/>
          <a:lstStyle/>
          <a:p>
            <a:fld id="{10A0A6AF-03C5-477E-939A-E28F7E7F05EA}" type="slidenum">
              <a:rPr lang="nl-NL" smtClean="0"/>
              <a:pPr/>
              <a:t>‹nr.›</a:t>
            </a:fld>
            <a:endParaRPr lang="nl-NL" dirty="0"/>
          </a:p>
        </p:txBody>
      </p:sp>
      <p:pic>
        <p:nvPicPr>
          <p:cNvPr id="11" name="Afbeelding 10">
            <a:extLst>
              <a:ext uri="{FF2B5EF4-FFF2-40B4-BE49-F238E27FC236}">
                <a16:creationId xmlns:a16="http://schemas.microsoft.com/office/drawing/2014/main" id="{5FCF7695-4593-1943-B84E-F8C54CACBEF9}"/>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4934" t="19074" r="44934"/>
          <a:stretch/>
        </p:blipFill>
        <p:spPr>
          <a:xfrm>
            <a:off x="5638800" y="1075"/>
            <a:ext cx="914400" cy="1008062"/>
          </a:xfrm>
          <a:prstGeom prst="rect">
            <a:avLst/>
          </a:prstGeom>
        </p:spPr>
      </p:pic>
    </p:spTree>
    <p:extLst>
      <p:ext uri="{BB962C8B-B14F-4D97-AF65-F5344CB8AC3E}">
        <p14:creationId xmlns:p14="http://schemas.microsoft.com/office/powerpoint/2010/main" val="2102253279"/>
      </p:ext>
    </p:extLst>
  </p:cSld>
  <p:clrMapOvr>
    <a:masterClrMapping/>
  </p:clrMapOvr>
  <p:extLst>
    <p:ext uri="{DCECCB84-F9BA-43D5-87BE-67443E8EF086}">
      <p15:sldGuideLst xmlns:p15="http://schemas.microsoft.com/office/powerpoint/2012/main">
        <p15:guide id="1" orient="horz" pos="1661">
          <p15:clr>
            <a:srgbClr val="FBAE40"/>
          </p15:clr>
        </p15:guide>
        <p15:guide id="2" orient="horz" pos="2659">
          <p15:clr>
            <a:srgbClr val="FBAE40"/>
          </p15:clr>
        </p15:guide>
      </p15:sldGuideLst>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wee objecten">
    <p:spTree>
      <p:nvGrpSpPr>
        <p:cNvPr id="1" name=""/>
        <p:cNvGrpSpPr/>
        <p:nvPr/>
      </p:nvGrpSpPr>
      <p:grpSpPr>
        <a:xfrm>
          <a:off x="0" y="0"/>
          <a:ext cx="0" cy="0"/>
          <a:chOff x="0" y="0"/>
          <a:chExt cx="0" cy="0"/>
        </a:xfrm>
      </p:grpSpPr>
      <p:sp>
        <p:nvSpPr>
          <p:cNvPr id="3" name="Tijdelijke aanduiding voor inhoud 2"/>
          <p:cNvSpPr>
            <a:spLocks noGrp="1"/>
          </p:cNvSpPr>
          <p:nvPr>
            <p:ph sz="half" idx="1"/>
          </p:nvPr>
        </p:nvSpPr>
        <p:spPr>
          <a:xfrm>
            <a:off x="635000" y="2276475"/>
            <a:ext cx="5226050" cy="3944938"/>
          </a:xfrm>
        </p:spPr>
        <p:txBody>
          <a:bodyPr/>
          <a:lstStyle/>
          <a:p>
            <a:pPr lvl="0"/>
            <a:r>
              <a:rPr lang="nl-NL"/>
              <a:t>Tekststijl van het model bewerken</a:t>
            </a:r>
          </a:p>
        </p:txBody>
      </p:sp>
      <p:sp>
        <p:nvSpPr>
          <p:cNvPr id="4" name="Tijdelijke aanduiding voor inhoud 3"/>
          <p:cNvSpPr>
            <a:spLocks noGrp="1"/>
          </p:cNvSpPr>
          <p:nvPr>
            <p:ph sz="half" idx="2"/>
          </p:nvPr>
        </p:nvSpPr>
        <p:spPr>
          <a:xfrm>
            <a:off x="6553199" y="2276475"/>
            <a:ext cx="5004000" cy="3944938"/>
          </a:xfrm>
        </p:spPr>
        <p:txBody>
          <a:bodyPr/>
          <a:lstStyle/>
          <a:p>
            <a:pPr lvl="0"/>
            <a:r>
              <a:rPr lang="nl-NL"/>
              <a:t>Tekststijl van het model bewerken</a:t>
            </a:r>
          </a:p>
        </p:txBody>
      </p:sp>
      <p:sp>
        <p:nvSpPr>
          <p:cNvPr id="2" name="Titel 1"/>
          <p:cNvSpPr>
            <a:spLocks noGrp="1"/>
          </p:cNvSpPr>
          <p:nvPr>
            <p:ph type="title"/>
          </p:nvPr>
        </p:nvSpPr>
        <p:spPr/>
        <p:txBody>
          <a:bodyPr/>
          <a:lstStyle/>
          <a:p>
            <a:r>
              <a:rPr lang="nl-NL"/>
              <a:t>Klik om de stijl te bewerken</a:t>
            </a:r>
          </a:p>
        </p:txBody>
      </p:sp>
      <p:sp>
        <p:nvSpPr>
          <p:cNvPr id="14" name="Tijdelijke aanduiding voor datum 13"/>
          <p:cNvSpPr>
            <a:spLocks noGrp="1"/>
          </p:cNvSpPr>
          <p:nvPr>
            <p:ph type="dt" sz="half" idx="10"/>
          </p:nvPr>
        </p:nvSpPr>
        <p:spPr/>
        <p:txBody>
          <a:bodyPr/>
          <a:lstStyle/>
          <a:p>
            <a:endParaRPr lang="nl-NL" dirty="0"/>
          </a:p>
        </p:txBody>
      </p:sp>
      <p:sp>
        <p:nvSpPr>
          <p:cNvPr id="15" name="Tijdelijke aanduiding voor voettekst 14"/>
          <p:cNvSpPr>
            <a:spLocks noGrp="1"/>
          </p:cNvSpPr>
          <p:nvPr>
            <p:ph type="ftr" sz="quarter" idx="11"/>
          </p:nvPr>
        </p:nvSpPr>
        <p:spPr/>
        <p:txBody>
          <a:bodyPr/>
          <a:lstStyle/>
          <a:p>
            <a:endParaRPr lang="nl-NL" dirty="0"/>
          </a:p>
        </p:txBody>
      </p:sp>
      <p:sp>
        <p:nvSpPr>
          <p:cNvPr id="16" name="Tijdelijke aanduiding voor dianummer 15"/>
          <p:cNvSpPr>
            <a:spLocks noGrp="1"/>
          </p:cNvSpPr>
          <p:nvPr>
            <p:ph type="sldNum" sz="quarter" idx="12"/>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707026352"/>
      </p:ext>
    </p:extLst>
  </p:cSld>
  <p:clrMapOvr>
    <a:masterClrMapping/>
  </p:clrMapOvr>
  <p:extLst>
    <p:ext uri="{DCECCB84-F9BA-43D5-87BE-67443E8EF086}">
      <p15:sldGuideLst xmlns:p15="http://schemas.microsoft.com/office/powerpoint/2012/main"/>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Vergelijking">
    <p:spTree>
      <p:nvGrpSpPr>
        <p:cNvPr id="1" name=""/>
        <p:cNvGrpSpPr/>
        <p:nvPr/>
      </p:nvGrpSpPr>
      <p:grpSpPr>
        <a:xfrm>
          <a:off x="0" y="0"/>
          <a:ext cx="0" cy="0"/>
          <a:chOff x="0" y="0"/>
          <a:chExt cx="0" cy="0"/>
        </a:xfrm>
      </p:grpSpPr>
      <p:sp>
        <p:nvSpPr>
          <p:cNvPr id="3" name="Tijdelijke aanduiding voor tekst 2"/>
          <p:cNvSpPr>
            <a:spLocks noGrp="1"/>
          </p:cNvSpPr>
          <p:nvPr>
            <p:ph type="body" idx="1"/>
          </p:nvPr>
        </p:nvSpPr>
        <p:spPr>
          <a:xfrm>
            <a:off x="635001" y="2306037"/>
            <a:ext cx="5004000" cy="648000"/>
          </a:xfrm>
          <a:noFill/>
        </p:spPr>
        <p:txBody>
          <a:bodyPr lIns="180000" tIns="180000" rIns="180000" bIns="72000" anchor="b">
            <a:noAutofit/>
          </a:bodyPr>
          <a:lstStyle>
            <a:lvl1pPr marL="0" indent="0">
              <a:buNone/>
              <a:defRPr sz="1800" b="1"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p:cNvSpPr>
            <a:spLocks noGrp="1"/>
          </p:cNvSpPr>
          <p:nvPr>
            <p:ph sz="half" idx="2"/>
          </p:nvPr>
        </p:nvSpPr>
        <p:spPr>
          <a:xfrm>
            <a:off x="635001" y="2953738"/>
            <a:ext cx="5004000" cy="3267676"/>
          </a:xfrm>
          <a:noFill/>
        </p:spPr>
        <p:txBody>
          <a:bodyPr lIns="180000" tIns="180000" rIns="180000" bIns="72000"/>
          <a:lstStyle/>
          <a:p>
            <a:pPr lvl="0"/>
            <a:r>
              <a:rPr lang="nl-NL"/>
              <a:t>Tekststijl van het model bewerken</a:t>
            </a:r>
          </a:p>
        </p:txBody>
      </p:sp>
      <p:sp>
        <p:nvSpPr>
          <p:cNvPr id="5" name="Tijdelijke aanduiding voor tekst 4"/>
          <p:cNvSpPr>
            <a:spLocks noGrp="1"/>
          </p:cNvSpPr>
          <p:nvPr>
            <p:ph type="body" sz="quarter" idx="3"/>
          </p:nvPr>
        </p:nvSpPr>
        <p:spPr>
          <a:xfrm>
            <a:off x="6553200" y="2306037"/>
            <a:ext cx="5004000" cy="647228"/>
          </a:xfrm>
          <a:noFill/>
        </p:spPr>
        <p:txBody>
          <a:bodyPr lIns="180000" tIns="180000" rIns="180000" bIns="72000" anchor="b">
            <a:noAutofit/>
          </a:bodyPr>
          <a:lstStyle>
            <a:lvl1pPr marL="0" indent="0">
              <a:buNone/>
              <a:defRPr sz="1800" b="1"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p:cNvSpPr>
            <a:spLocks noGrp="1"/>
          </p:cNvSpPr>
          <p:nvPr>
            <p:ph sz="quarter" idx="4"/>
          </p:nvPr>
        </p:nvSpPr>
        <p:spPr>
          <a:xfrm>
            <a:off x="6553200" y="2953738"/>
            <a:ext cx="5005388" cy="3267676"/>
          </a:xfrm>
          <a:noFill/>
        </p:spPr>
        <p:txBody>
          <a:bodyPr lIns="180000" tIns="180000" rIns="180000" bIns="72000"/>
          <a:lstStyle/>
          <a:p>
            <a:pPr lvl="0"/>
            <a:r>
              <a:rPr lang="nl-NL"/>
              <a:t>Tekststijl van het model bewerken</a:t>
            </a:r>
          </a:p>
        </p:txBody>
      </p:sp>
      <p:sp>
        <p:nvSpPr>
          <p:cNvPr id="10" name="Titel 9"/>
          <p:cNvSpPr>
            <a:spLocks noGrp="1"/>
          </p:cNvSpPr>
          <p:nvPr>
            <p:ph type="title"/>
          </p:nvPr>
        </p:nvSpPr>
        <p:spPr/>
        <p:txBody>
          <a:bodyPr/>
          <a:lstStyle/>
          <a:p>
            <a:r>
              <a:rPr lang="nl-NL"/>
              <a:t>Klik om de stijl te bewerken</a:t>
            </a:r>
            <a:endParaRPr lang="nl-NL" dirty="0"/>
          </a:p>
        </p:txBody>
      </p:sp>
      <p:sp>
        <p:nvSpPr>
          <p:cNvPr id="16" name="Tijdelijke aanduiding voor datum 15"/>
          <p:cNvSpPr>
            <a:spLocks noGrp="1"/>
          </p:cNvSpPr>
          <p:nvPr>
            <p:ph type="dt" sz="half" idx="10"/>
          </p:nvPr>
        </p:nvSpPr>
        <p:spPr/>
        <p:txBody>
          <a:bodyPr/>
          <a:lstStyle/>
          <a:p>
            <a:endParaRPr lang="nl-NL" dirty="0"/>
          </a:p>
        </p:txBody>
      </p:sp>
      <p:sp>
        <p:nvSpPr>
          <p:cNvPr id="17" name="Tijdelijke aanduiding voor voettekst 16"/>
          <p:cNvSpPr>
            <a:spLocks noGrp="1"/>
          </p:cNvSpPr>
          <p:nvPr>
            <p:ph type="ftr" sz="quarter" idx="11"/>
          </p:nvPr>
        </p:nvSpPr>
        <p:spPr/>
        <p:txBody>
          <a:bodyPr/>
          <a:lstStyle/>
          <a:p>
            <a:endParaRPr lang="nl-NL" dirty="0"/>
          </a:p>
        </p:txBody>
      </p:sp>
      <p:sp>
        <p:nvSpPr>
          <p:cNvPr id="18" name="Tijdelijke aanduiding voor dianummer 17"/>
          <p:cNvSpPr>
            <a:spLocks noGrp="1"/>
          </p:cNvSpPr>
          <p:nvPr>
            <p:ph type="sldNum" sz="quarter" idx="12"/>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303444237"/>
      </p:ext>
    </p:extLst>
  </p:cSld>
  <p:clrMapOvr>
    <a:masterClrMapping/>
  </p:clrMapOvr>
  <p:extLst>
    <p:ext uri="{DCECCB84-F9BA-43D5-87BE-67443E8EF086}">
      <p15:sldGuideLst xmlns:p15="http://schemas.microsoft.com/office/powerpoint/2012/main">
        <p15:guide id="1" pos="3988">
          <p15:clr>
            <a:srgbClr val="FBAE40"/>
          </p15:clr>
        </p15:guide>
        <p15:guide id="2" pos="3693">
          <p15:clr>
            <a:srgbClr val="FBAE40"/>
          </p15:clr>
        </p15:guide>
        <p15:guide id="3" orient="horz" pos="1661">
          <p15:clr>
            <a:srgbClr val="FBAE40"/>
          </p15:clr>
        </p15:guide>
      </p15:sldGuideLst>
    </p:ext>
  </p:extLst>
</p:sldLayout>
</file>

<file path=ppt/slideLayouts/slideLayout49.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NL" dirty="0"/>
          </a:p>
        </p:txBody>
      </p:sp>
      <p:sp>
        <p:nvSpPr>
          <p:cNvPr id="12" name="Tijdelijke aanduiding voor datum 11"/>
          <p:cNvSpPr>
            <a:spLocks noGrp="1"/>
          </p:cNvSpPr>
          <p:nvPr>
            <p:ph type="dt" sz="half" idx="10"/>
          </p:nvPr>
        </p:nvSpPr>
        <p:spPr/>
        <p:txBody>
          <a:bodyPr/>
          <a:lstStyle/>
          <a:p>
            <a:endParaRPr lang="nl-NL" dirty="0"/>
          </a:p>
        </p:txBody>
      </p:sp>
      <p:sp>
        <p:nvSpPr>
          <p:cNvPr id="13" name="Tijdelijke aanduiding voor voettekst 12"/>
          <p:cNvSpPr>
            <a:spLocks noGrp="1"/>
          </p:cNvSpPr>
          <p:nvPr>
            <p:ph type="ftr" sz="quarter" idx="11"/>
          </p:nvPr>
        </p:nvSpPr>
        <p:spPr/>
        <p:txBody>
          <a:bodyPr/>
          <a:lstStyle/>
          <a:p>
            <a:endParaRPr lang="nl-NL" dirty="0"/>
          </a:p>
        </p:txBody>
      </p:sp>
      <p:sp>
        <p:nvSpPr>
          <p:cNvPr id="14" name="Tijdelijke aanduiding voor dianummer 13"/>
          <p:cNvSpPr>
            <a:spLocks noGrp="1"/>
          </p:cNvSpPr>
          <p:nvPr>
            <p:ph type="sldNum" sz="quarter" idx="12"/>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3429494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eldia verticaal">
    <p:spTree>
      <p:nvGrpSpPr>
        <p:cNvPr id="1" name=""/>
        <p:cNvGrpSpPr/>
        <p:nvPr/>
      </p:nvGrpSpPr>
      <p:grpSpPr>
        <a:xfrm>
          <a:off x="0" y="0"/>
          <a:ext cx="0" cy="0"/>
          <a:chOff x="0" y="0"/>
          <a:chExt cx="0" cy="0"/>
        </a:xfrm>
      </p:grpSpPr>
      <p:sp>
        <p:nvSpPr>
          <p:cNvPr id="13" name="Rechthoek 12"/>
          <p:cNvSpPr/>
          <p:nvPr userDrawn="1"/>
        </p:nvSpPr>
        <p:spPr>
          <a:xfrm>
            <a:off x="609600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4" name="Afbeelding 13"/>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175" y="0"/>
            <a:ext cx="12198350" cy="1066800"/>
          </a:xfrm>
          <a:prstGeom prst="rect">
            <a:avLst/>
          </a:prstGeom>
        </p:spPr>
      </p:pic>
      <p:sp>
        <p:nvSpPr>
          <p:cNvPr id="18" name="Tijdelijke aanduiding voor datum 17"/>
          <p:cNvSpPr>
            <a:spLocks noGrp="1"/>
          </p:cNvSpPr>
          <p:nvPr>
            <p:ph type="dt" sz="half" idx="17"/>
          </p:nvPr>
        </p:nvSpPr>
        <p:spPr/>
        <p:txBody>
          <a:bodyPr/>
          <a:lstStyle/>
          <a:p>
            <a:endParaRPr lang="nl-NL" dirty="0"/>
          </a:p>
        </p:txBody>
      </p:sp>
      <p:sp>
        <p:nvSpPr>
          <p:cNvPr id="19" name="Tijdelijke aanduiding voor voettekst 18"/>
          <p:cNvSpPr>
            <a:spLocks noGrp="1"/>
          </p:cNvSpPr>
          <p:nvPr>
            <p:ph type="ftr" sz="quarter" idx="18"/>
          </p:nvPr>
        </p:nvSpPr>
        <p:spPr/>
        <p:txBody>
          <a:bodyPr/>
          <a:lstStyle/>
          <a:p>
            <a:endParaRPr lang="nl-NL" dirty="0"/>
          </a:p>
        </p:txBody>
      </p:sp>
      <p:sp>
        <p:nvSpPr>
          <p:cNvPr id="20" name="Tijdelijke aanduiding voor dianummer 19"/>
          <p:cNvSpPr>
            <a:spLocks noGrp="1"/>
          </p:cNvSpPr>
          <p:nvPr>
            <p:ph type="sldNum" sz="quarter" idx="19"/>
          </p:nvPr>
        </p:nvSpPr>
        <p:spPr/>
        <p:txBody>
          <a:bodyPr/>
          <a:lstStyle/>
          <a:p>
            <a:fld id="{10A0A6AF-03C5-477E-939A-E28F7E7F05EA}" type="slidenum">
              <a:rPr lang="nl-NL" smtClean="0"/>
              <a:pPr/>
              <a:t>‹nr.›</a:t>
            </a:fld>
            <a:endParaRPr lang="nl-NL" dirty="0"/>
          </a:p>
        </p:txBody>
      </p:sp>
      <p:sp>
        <p:nvSpPr>
          <p:cNvPr id="24" name="Ondertitel 2"/>
          <p:cNvSpPr>
            <a:spLocks noGrp="1"/>
          </p:cNvSpPr>
          <p:nvPr>
            <p:ph type="subTitle" idx="1"/>
          </p:nvPr>
        </p:nvSpPr>
        <p:spPr>
          <a:xfrm>
            <a:off x="6556176" y="3427413"/>
            <a:ext cx="5004000" cy="2404640"/>
          </a:xfrm>
        </p:spPr>
        <p:txBody>
          <a:bodyPr lIns="104400" tIns="90000" rIns="90000" bIns="4680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NL" dirty="0"/>
          </a:p>
        </p:txBody>
      </p:sp>
      <p:sp>
        <p:nvSpPr>
          <p:cNvPr id="25" name="Tijdelijke aanduiding voor tekst 16"/>
          <p:cNvSpPr>
            <a:spLocks noGrp="1"/>
          </p:cNvSpPr>
          <p:nvPr>
            <p:ph type="body" sz="quarter" idx="21" hasCustomPrompt="1"/>
          </p:nvPr>
        </p:nvSpPr>
        <p:spPr>
          <a:xfrm>
            <a:off x="6553200" y="5832053"/>
            <a:ext cx="5004000" cy="389360"/>
          </a:xfrm>
        </p:spPr>
        <p:txBody>
          <a:bodyPr lIns="118800" anchor="b" anchorCtr="0">
            <a:noAutofit/>
          </a:bodyPr>
          <a:lstStyle>
            <a:lvl1pPr marL="0" indent="0">
              <a:buNone/>
              <a:defRPr sz="1600">
                <a:solidFill>
                  <a:schemeClr val="bg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nl-NL" dirty="0"/>
              <a:t>Naam spreker</a:t>
            </a:r>
          </a:p>
        </p:txBody>
      </p:sp>
      <p:sp>
        <p:nvSpPr>
          <p:cNvPr id="21" name="Titel 1"/>
          <p:cNvSpPr>
            <a:spLocks noGrp="1"/>
          </p:cNvSpPr>
          <p:nvPr>
            <p:ph type="ctrTitle"/>
          </p:nvPr>
        </p:nvSpPr>
        <p:spPr>
          <a:xfrm>
            <a:off x="6554588" y="2024063"/>
            <a:ext cx="5004000" cy="1403350"/>
          </a:xfrm>
        </p:spPr>
        <p:txBody>
          <a:bodyPr tIns="90000" bIns="90000" anchor="b">
            <a:normAutofit/>
          </a:bodyPr>
          <a:lstStyle>
            <a:lvl1pPr algn="l">
              <a:defRPr sz="3600">
                <a:solidFill>
                  <a:schemeClr val="bg1"/>
                </a:solidFill>
              </a:defRPr>
            </a:lvl1pPr>
          </a:lstStyle>
          <a:p>
            <a:r>
              <a:rPr lang="nl-NL"/>
              <a:t>Klik om de stijl te bewerken</a:t>
            </a:r>
            <a:endParaRPr lang="nl-NL" dirty="0"/>
          </a:p>
        </p:txBody>
      </p:sp>
      <p:pic>
        <p:nvPicPr>
          <p:cNvPr id="11" name="Afbeelding 10">
            <a:extLst>
              <a:ext uri="{FF2B5EF4-FFF2-40B4-BE49-F238E27FC236}">
                <a16:creationId xmlns:a16="http://schemas.microsoft.com/office/drawing/2014/main" id="{7DF6F61C-97D5-AA49-8399-84317D3394E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12192000" cy="1682750"/>
          </a:xfrm>
          <a:prstGeom prst="rect">
            <a:avLst/>
          </a:prstGeom>
        </p:spPr>
      </p:pic>
      <p:pic>
        <p:nvPicPr>
          <p:cNvPr id="12" name="Afbeelding 1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389" y="0"/>
            <a:ext cx="12182611" cy="1681200"/>
          </a:xfrm>
          <a:prstGeom prst="rect">
            <a:avLst/>
          </a:prstGeom>
        </p:spPr>
      </p:pic>
    </p:spTree>
    <p:extLst>
      <p:ext uri="{BB962C8B-B14F-4D97-AF65-F5344CB8AC3E}">
        <p14:creationId xmlns:p14="http://schemas.microsoft.com/office/powerpoint/2010/main" val="106597364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11" name="Tijdelijke aanduiding voor datum 10"/>
          <p:cNvSpPr>
            <a:spLocks noGrp="1"/>
          </p:cNvSpPr>
          <p:nvPr>
            <p:ph type="dt" sz="half" idx="10"/>
          </p:nvPr>
        </p:nvSpPr>
        <p:spPr/>
        <p:txBody>
          <a:bodyPr/>
          <a:lstStyle/>
          <a:p>
            <a:endParaRPr lang="nl-NL" dirty="0"/>
          </a:p>
        </p:txBody>
      </p:sp>
      <p:sp>
        <p:nvSpPr>
          <p:cNvPr id="12" name="Tijdelijke aanduiding voor voettekst 11"/>
          <p:cNvSpPr>
            <a:spLocks noGrp="1"/>
          </p:cNvSpPr>
          <p:nvPr>
            <p:ph type="ftr" sz="quarter" idx="11"/>
          </p:nvPr>
        </p:nvSpPr>
        <p:spPr/>
        <p:txBody>
          <a:bodyPr/>
          <a:lstStyle/>
          <a:p>
            <a:endParaRPr lang="nl-NL" dirty="0"/>
          </a:p>
        </p:txBody>
      </p:sp>
      <p:sp>
        <p:nvSpPr>
          <p:cNvPr id="13" name="Tijdelijke aanduiding voor dianummer 12"/>
          <p:cNvSpPr>
            <a:spLocks noGrp="1"/>
          </p:cNvSpPr>
          <p:nvPr>
            <p:ph type="sldNum" sz="quarter" idx="12"/>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64963508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Inhoud met bijschrift">
    <p:spTree>
      <p:nvGrpSpPr>
        <p:cNvPr id="1" name=""/>
        <p:cNvGrpSpPr/>
        <p:nvPr/>
      </p:nvGrpSpPr>
      <p:grpSpPr>
        <a:xfrm>
          <a:off x="0" y="0"/>
          <a:ext cx="0" cy="0"/>
          <a:chOff x="0" y="0"/>
          <a:chExt cx="0" cy="0"/>
        </a:xfrm>
      </p:grpSpPr>
      <p:sp>
        <p:nvSpPr>
          <p:cNvPr id="4" name="Tijdelijke aanduiding voor tekst 3"/>
          <p:cNvSpPr>
            <a:spLocks noGrp="1"/>
          </p:cNvSpPr>
          <p:nvPr>
            <p:ph type="body" sz="half" idx="2"/>
          </p:nvPr>
        </p:nvSpPr>
        <p:spPr>
          <a:xfrm>
            <a:off x="635000" y="3427413"/>
            <a:ext cx="5003800" cy="2793999"/>
          </a:xfrm>
        </p:spPr>
        <p:txBody>
          <a:bodyPr anchor="t" anchorCtr="0">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10" name="Tijdelijke aanduiding voor inhoud 9"/>
          <p:cNvSpPr>
            <a:spLocks noGrp="1"/>
          </p:cNvSpPr>
          <p:nvPr>
            <p:ph sz="quarter" idx="13"/>
          </p:nvPr>
        </p:nvSpPr>
        <p:spPr>
          <a:xfrm>
            <a:off x="6554588" y="1052513"/>
            <a:ext cx="5004000" cy="5168900"/>
          </a:xfrm>
        </p:spPr>
        <p:txBody>
          <a:bodyPr/>
          <a:lstStyle/>
          <a:p>
            <a:pPr lvl="0"/>
            <a:r>
              <a:rPr lang="nl-NL"/>
              <a:t>Tekststijl van het model bewerken</a:t>
            </a:r>
          </a:p>
        </p:txBody>
      </p:sp>
      <p:sp>
        <p:nvSpPr>
          <p:cNvPr id="3" name="Titel 2"/>
          <p:cNvSpPr>
            <a:spLocks noGrp="1"/>
          </p:cNvSpPr>
          <p:nvPr>
            <p:ph type="title"/>
          </p:nvPr>
        </p:nvSpPr>
        <p:spPr>
          <a:xfrm>
            <a:off x="635000" y="1052513"/>
            <a:ext cx="5003800" cy="948047"/>
          </a:xfrm>
        </p:spPr>
        <p:txBody>
          <a:bodyPr/>
          <a:lstStyle/>
          <a:p>
            <a:r>
              <a:rPr lang="nl-NL"/>
              <a:t>Klik om de stijl te bewerken</a:t>
            </a:r>
            <a:endParaRPr lang="nl-NL" dirty="0"/>
          </a:p>
        </p:txBody>
      </p:sp>
      <p:sp>
        <p:nvSpPr>
          <p:cNvPr id="17" name="Tijdelijke aanduiding voor datum 16"/>
          <p:cNvSpPr>
            <a:spLocks noGrp="1"/>
          </p:cNvSpPr>
          <p:nvPr>
            <p:ph type="dt" sz="half" idx="14"/>
          </p:nvPr>
        </p:nvSpPr>
        <p:spPr/>
        <p:txBody>
          <a:bodyPr/>
          <a:lstStyle/>
          <a:p>
            <a:endParaRPr lang="nl-NL" dirty="0"/>
          </a:p>
        </p:txBody>
      </p:sp>
      <p:sp>
        <p:nvSpPr>
          <p:cNvPr id="18" name="Tijdelijke aanduiding voor voettekst 17"/>
          <p:cNvSpPr>
            <a:spLocks noGrp="1"/>
          </p:cNvSpPr>
          <p:nvPr>
            <p:ph type="ftr" sz="quarter" idx="15"/>
          </p:nvPr>
        </p:nvSpPr>
        <p:spPr/>
        <p:txBody>
          <a:bodyPr/>
          <a:lstStyle/>
          <a:p>
            <a:endParaRPr lang="nl-NL" dirty="0"/>
          </a:p>
        </p:txBody>
      </p:sp>
      <p:sp>
        <p:nvSpPr>
          <p:cNvPr id="19" name="Tijdelijke aanduiding voor dianummer 18"/>
          <p:cNvSpPr>
            <a:spLocks noGrp="1"/>
          </p:cNvSpPr>
          <p:nvPr>
            <p:ph type="sldNum" sz="quarter" idx="16"/>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40033569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Grote tekst A">
    <p:bg>
      <p:bgRef idx="1001">
        <a:schemeClr val="bg2"/>
      </p:bgRef>
    </p:bg>
    <p:spTree>
      <p:nvGrpSpPr>
        <p:cNvPr id="1" name=""/>
        <p:cNvGrpSpPr/>
        <p:nvPr/>
      </p:nvGrpSpPr>
      <p:grpSpPr>
        <a:xfrm>
          <a:off x="0" y="0"/>
          <a:ext cx="0" cy="0"/>
          <a:chOff x="0" y="0"/>
          <a:chExt cx="0" cy="0"/>
        </a:xfrm>
      </p:grpSpPr>
      <p:sp>
        <p:nvSpPr>
          <p:cNvPr id="20" name="Titel 1"/>
          <p:cNvSpPr>
            <a:spLocks noGrp="1"/>
          </p:cNvSpPr>
          <p:nvPr>
            <p:ph type="title"/>
          </p:nvPr>
        </p:nvSpPr>
        <p:spPr>
          <a:xfrm>
            <a:off x="635000" y="1052514"/>
            <a:ext cx="10923588" cy="4024800"/>
          </a:xfrm>
        </p:spPr>
        <p:txBody>
          <a:bodyPr anchor="b" anchorCtr="0">
            <a:normAutofit/>
          </a:bodyPr>
          <a:lstStyle>
            <a:lvl1pPr algn="l">
              <a:defRPr sz="8000" b="0">
                <a:solidFill>
                  <a:schemeClr val="tx1"/>
                </a:solidFill>
              </a:defRPr>
            </a:lvl1pPr>
          </a:lstStyle>
          <a:p>
            <a:r>
              <a:rPr lang="nl-NL"/>
              <a:t>Klik om de stijl te bewerken</a:t>
            </a:r>
            <a:endParaRPr lang="nl-NL" dirty="0"/>
          </a:p>
        </p:txBody>
      </p:sp>
      <p:sp>
        <p:nvSpPr>
          <p:cNvPr id="4" name="Ondertitel 2"/>
          <p:cNvSpPr>
            <a:spLocks noGrp="1"/>
          </p:cNvSpPr>
          <p:nvPr>
            <p:ph type="subTitle" idx="1"/>
          </p:nvPr>
        </p:nvSpPr>
        <p:spPr>
          <a:xfrm>
            <a:off x="635000" y="5077315"/>
            <a:ext cx="5461000" cy="1144098"/>
          </a:xfrm>
        </p:spPr>
        <p:txBody>
          <a:bodyPr lIns="162000" tIns="90000" rIns="90000">
            <a:normAutofit/>
          </a:bodyPr>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NL" dirty="0"/>
          </a:p>
        </p:txBody>
      </p:sp>
      <p:sp>
        <p:nvSpPr>
          <p:cNvPr id="9" name="Tijdelijke aanduiding voor datum 8"/>
          <p:cNvSpPr>
            <a:spLocks noGrp="1"/>
          </p:cNvSpPr>
          <p:nvPr>
            <p:ph type="dt" sz="half" idx="10"/>
          </p:nvPr>
        </p:nvSpPr>
        <p:spPr/>
        <p:txBody>
          <a:bodyPr/>
          <a:lstStyle>
            <a:lvl1pPr>
              <a:defRPr>
                <a:solidFill>
                  <a:schemeClr val="tx2"/>
                </a:solidFill>
              </a:defRPr>
            </a:lvl1pPr>
          </a:lstStyle>
          <a:p>
            <a:endParaRPr lang="nl-NL" dirty="0"/>
          </a:p>
        </p:txBody>
      </p:sp>
      <p:sp>
        <p:nvSpPr>
          <p:cNvPr id="10" name="Tijdelijke aanduiding voor voettekst 9"/>
          <p:cNvSpPr>
            <a:spLocks noGrp="1"/>
          </p:cNvSpPr>
          <p:nvPr>
            <p:ph type="ftr" sz="quarter" idx="11"/>
          </p:nvPr>
        </p:nvSpPr>
        <p:spPr/>
        <p:txBody>
          <a:bodyPr/>
          <a:lstStyle>
            <a:lvl1pPr>
              <a:defRPr>
                <a:solidFill>
                  <a:schemeClr val="tx2"/>
                </a:solidFill>
              </a:defRPr>
            </a:lvl1pPr>
          </a:lstStyle>
          <a:p>
            <a:endParaRPr lang="nl-NL" dirty="0"/>
          </a:p>
        </p:txBody>
      </p:sp>
      <p:sp>
        <p:nvSpPr>
          <p:cNvPr id="11" name="Tijdelijke aanduiding voor dianummer 10"/>
          <p:cNvSpPr>
            <a:spLocks noGrp="1"/>
          </p:cNvSpPr>
          <p:nvPr>
            <p:ph type="sldNum" sz="quarter" idx="12"/>
          </p:nvPr>
        </p:nvSpPr>
        <p:spPr/>
        <p:txBody>
          <a:bodyPr/>
          <a:lstStyle>
            <a:lvl1pPr>
              <a:defRPr>
                <a:solidFill>
                  <a:schemeClr val="tx2"/>
                </a:solidFill>
              </a:defRPr>
            </a:lvl1p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3016943549"/>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2" orient="horz" pos="2659">
          <p15:clr>
            <a:srgbClr val="FBAE40"/>
          </p15:clr>
        </p15:guide>
      </p15:sldGuideLst>
    </p:ext>
  </p:extLst>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Grote tekst B">
    <p:bg>
      <p:bgRef idx="1001">
        <a:schemeClr val="bg1"/>
      </p:bgRef>
    </p:bg>
    <p:spTree>
      <p:nvGrpSpPr>
        <p:cNvPr id="1" name=""/>
        <p:cNvGrpSpPr/>
        <p:nvPr/>
      </p:nvGrpSpPr>
      <p:grpSpPr>
        <a:xfrm>
          <a:off x="0" y="0"/>
          <a:ext cx="0" cy="0"/>
          <a:chOff x="0" y="0"/>
          <a:chExt cx="0" cy="0"/>
        </a:xfrm>
      </p:grpSpPr>
      <p:sp>
        <p:nvSpPr>
          <p:cNvPr id="20" name="Titel 1"/>
          <p:cNvSpPr>
            <a:spLocks noGrp="1"/>
          </p:cNvSpPr>
          <p:nvPr>
            <p:ph type="title"/>
          </p:nvPr>
        </p:nvSpPr>
        <p:spPr>
          <a:xfrm>
            <a:off x="635000" y="1052514"/>
            <a:ext cx="10923588" cy="4024800"/>
          </a:xfrm>
        </p:spPr>
        <p:txBody>
          <a:bodyPr anchor="b" anchorCtr="0">
            <a:normAutofit/>
          </a:bodyPr>
          <a:lstStyle>
            <a:lvl1pPr algn="l">
              <a:defRPr sz="8000" b="0">
                <a:solidFill>
                  <a:schemeClr val="tx2"/>
                </a:solidFill>
              </a:defRPr>
            </a:lvl1pPr>
          </a:lstStyle>
          <a:p>
            <a:r>
              <a:rPr lang="nl-NL"/>
              <a:t>Klik om de stijl te bewerken</a:t>
            </a:r>
            <a:endParaRPr lang="nl-NL" dirty="0"/>
          </a:p>
        </p:txBody>
      </p:sp>
      <p:sp>
        <p:nvSpPr>
          <p:cNvPr id="4" name="Ondertitel 2"/>
          <p:cNvSpPr>
            <a:spLocks noGrp="1"/>
          </p:cNvSpPr>
          <p:nvPr>
            <p:ph type="subTitle" idx="1"/>
          </p:nvPr>
        </p:nvSpPr>
        <p:spPr>
          <a:xfrm>
            <a:off x="635000" y="5077314"/>
            <a:ext cx="5461000" cy="1144099"/>
          </a:xfrm>
        </p:spPr>
        <p:txBody>
          <a:bodyPr lIns="162000" tIns="90000">
            <a:normAutofit/>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NL" dirty="0"/>
          </a:p>
        </p:txBody>
      </p:sp>
      <p:sp>
        <p:nvSpPr>
          <p:cNvPr id="6" name="Tijdelijke aanduiding voor datum 5"/>
          <p:cNvSpPr>
            <a:spLocks noGrp="1"/>
          </p:cNvSpPr>
          <p:nvPr>
            <p:ph type="dt" sz="half" idx="10"/>
          </p:nvPr>
        </p:nvSpPr>
        <p:spPr/>
        <p:txBody>
          <a:bodyPr/>
          <a:lstStyle/>
          <a:p>
            <a:endParaRPr lang="nl-NL" dirty="0"/>
          </a:p>
        </p:txBody>
      </p:sp>
      <p:sp>
        <p:nvSpPr>
          <p:cNvPr id="7" name="Tijdelijke aanduiding voor voettekst 6"/>
          <p:cNvSpPr>
            <a:spLocks noGrp="1"/>
          </p:cNvSpPr>
          <p:nvPr>
            <p:ph type="ftr" sz="quarter" idx="11"/>
          </p:nvPr>
        </p:nvSpPr>
        <p:spPr/>
        <p:txBody>
          <a:bodyPr/>
          <a:lstStyle/>
          <a:p>
            <a:endParaRPr lang="nl-NL" dirty="0"/>
          </a:p>
        </p:txBody>
      </p:sp>
      <p:sp>
        <p:nvSpPr>
          <p:cNvPr id="8" name="Tijdelijke aanduiding voor dianummer 7"/>
          <p:cNvSpPr>
            <a:spLocks noGrp="1"/>
          </p:cNvSpPr>
          <p:nvPr>
            <p:ph type="sldNum" sz="quarter" idx="12"/>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347689901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2" orient="horz" pos="2659">
          <p15:clr>
            <a:srgbClr val="FBAE40"/>
          </p15:clr>
        </p15:guide>
      </p15:sldGuideLst>
    </p:ext>
  </p:extLst>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Tekstvlak A">
    <p:spTree>
      <p:nvGrpSpPr>
        <p:cNvPr id="1" name=""/>
        <p:cNvGrpSpPr/>
        <p:nvPr/>
      </p:nvGrpSpPr>
      <p:grpSpPr>
        <a:xfrm>
          <a:off x="0" y="0"/>
          <a:ext cx="0" cy="0"/>
          <a:chOff x="0" y="0"/>
          <a:chExt cx="0" cy="0"/>
        </a:xfrm>
      </p:grpSpPr>
      <p:sp>
        <p:nvSpPr>
          <p:cNvPr id="7" name="Rechthoek 6"/>
          <p:cNvSpPr/>
          <p:nvPr userDrawn="1"/>
        </p:nvSpPr>
        <p:spPr>
          <a:xfrm>
            <a:off x="6096000" y="-1588"/>
            <a:ext cx="6096000" cy="685958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indent="0" algn="l">
              <a:buFont typeface="Arial" charset="0"/>
              <a:buNone/>
            </a:pPr>
            <a:endParaRPr lang="nl-NL" sz="1000">
              <a:solidFill>
                <a:schemeClr val="bg1"/>
              </a:solidFill>
            </a:endParaRPr>
          </a:p>
        </p:txBody>
      </p:sp>
      <p:sp>
        <p:nvSpPr>
          <p:cNvPr id="6" name="Titel 5"/>
          <p:cNvSpPr>
            <a:spLocks noGrp="1"/>
          </p:cNvSpPr>
          <p:nvPr>
            <p:ph type="title"/>
          </p:nvPr>
        </p:nvSpPr>
        <p:spPr>
          <a:xfrm>
            <a:off x="635000" y="2636838"/>
            <a:ext cx="5003799" cy="1584324"/>
          </a:xfrm>
        </p:spPr>
        <p:txBody>
          <a:bodyPr anchor="ctr" anchorCtr="0"/>
          <a:lstStyle>
            <a:lvl1pPr>
              <a:defRPr sz="4000">
                <a:solidFill>
                  <a:schemeClr val="tx2"/>
                </a:solidFill>
              </a:defRPr>
            </a:lvl1pPr>
          </a:lstStyle>
          <a:p>
            <a:r>
              <a:rPr lang="nl-NL"/>
              <a:t>Klik om de stijl te bewerken</a:t>
            </a:r>
            <a:endParaRPr lang="nl-NL" dirty="0"/>
          </a:p>
        </p:txBody>
      </p:sp>
      <p:sp>
        <p:nvSpPr>
          <p:cNvPr id="3" name="Tijdelijke aanduiding voor tekst 2"/>
          <p:cNvSpPr>
            <a:spLocks noGrp="1"/>
          </p:cNvSpPr>
          <p:nvPr>
            <p:ph type="body" sz="quarter" idx="10"/>
          </p:nvPr>
        </p:nvSpPr>
        <p:spPr>
          <a:xfrm>
            <a:off x="6554588" y="1066800"/>
            <a:ext cx="5004000" cy="5154613"/>
          </a:xfrm>
        </p:spPr>
        <p:txBody>
          <a:bodyPr anchor="ct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defRPr>
                <a:solidFill>
                  <a:schemeClr val="bg1"/>
                </a:solidFill>
              </a:defRPr>
            </a:lvl5pPr>
          </a:lstStyle>
          <a:p>
            <a:pPr lvl="0"/>
            <a:r>
              <a:rPr lang="nl-NL"/>
              <a:t>Tekststijl van het model bewerken</a:t>
            </a:r>
          </a:p>
        </p:txBody>
      </p:sp>
      <p:sp>
        <p:nvSpPr>
          <p:cNvPr id="11" name="Tijdelijke aanduiding voor datum 10"/>
          <p:cNvSpPr>
            <a:spLocks noGrp="1"/>
          </p:cNvSpPr>
          <p:nvPr>
            <p:ph type="dt" sz="half" idx="11"/>
          </p:nvPr>
        </p:nvSpPr>
        <p:spPr/>
        <p:txBody>
          <a:bodyPr/>
          <a:lstStyle/>
          <a:p>
            <a:endParaRPr lang="nl-NL" dirty="0"/>
          </a:p>
        </p:txBody>
      </p:sp>
      <p:sp>
        <p:nvSpPr>
          <p:cNvPr id="12" name="Tijdelijke aanduiding voor voettekst 11"/>
          <p:cNvSpPr>
            <a:spLocks noGrp="1"/>
          </p:cNvSpPr>
          <p:nvPr>
            <p:ph type="ftr" sz="quarter" idx="12"/>
          </p:nvPr>
        </p:nvSpPr>
        <p:spPr/>
        <p:txBody>
          <a:bodyPr/>
          <a:lstStyle/>
          <a:p>
            <a:endParaRPr lang="nl-NL" dirty="0"/>
          </a:p>
        </p:txBody>
      </p:sp>
      <p:sp>
        <p:nvSpPr>
          <p:cNvPr id="13" name="Tijdelijke aanduiding voor dianummer 12"/>
          <p:cNvSpPr>
            <a:spLocks noGrp="1"/>
          </p:cNvSpPr>
          <p:nvPr>
            <p:ph type="sldNum" sz="quarter" idx="13"/>
          </p:nvPr>
        </p:nvSpPr>
        <p:spPr/>
        <p:txBody>
          <a:bodyPr/>
          <a:lstStyle/>
          <a:p>
            <a:fld id="{10A0A6AF-03C5-477E-939A-E28F7E7F05EA}" type="slidenum">
              <a:rPr lang="nl-NL" smtClean="0"/>
              <a:pPr/>
              <a:t>‹nr.›</a:t>
            </a:fld>
            <a:endParaRPr lang="nl-NL" dirty="0"/>
          </a:p>
        </p:txBody>
      </p:sp>
      <p:pic>
        <p:nvPicPr>
          <p:cNvPr id="9" name="Afbeelding 8">
            <a:extLst>
              <a:ext uri="{FF2B5EF4-FFF2-40B4-BE49-F238E27FC236}">
                <a16:creationId xmlns:a16="http://schemas.microsoft.com/office/drawing/2014/main" id="{1AB1A3E9-97CB-CA43-9E2C-4CE700C68A53}"/>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4934" t="19074" r="44934"/>
          <a:stretch/>
        </p:blipFill>
        <p:spPr>
          <a:xfrm>
            <a:off x="5638800" y="1075"/>
            <a:ext cx="914400" cy="1008062"/>
          </a:xfrm>
          <a:prstGeom prst="rect">
            <a:avLst/>
          </a:prstGeom>
        </p:spPr>
      </p:pic>
    </p:spTree>
    <p:extLst>
      <p:ext uri="{BB962C8B-B14F-4D97-AF65-F5344CB8AC3E}">
        <p14:creationId xmlns:p14="http://schemas.microsoft.com/office/powerpoint/2010/main" val="2850162257"/>
      </p:ext>
    </p:extLst>
  </p:cSld>
  <p:clrMapOvr>
    <a:masterClrMapping/>
  </p:clrMapOvr>
  <p:extLst>
    <p:ext uri="{DCECCB84-F9BA-43D5-87BE-67443E8EF086}">
      <p15:sldGuideLst xmlns:p15="http://schemas.microsoft.com/office/powerpoint/2012/main">
        <p15:guide id="1" orient="horz" pos="1661">
          <p15:clr>
            <a:srgbClr val="FBAE40"/>
          </p15:clr>
        </p15:guide>
        <p15:guide id="2" orient="horz" pos="2659">
          <p15:clr>
            <a:srgbClr val="FBAE40"/>
          </p15:clr>
        </p15:guide>
        <p15:guide id="3" pos="5609">
          <p15:clr>
            <a:srgbClr val="FBAE40"/>
          </p15:clr>
        </p15:guide>
        <p15:guide id="4" pos="5904">
          <p15:clr>
            <a:srgbClr val="FBAE40"/>
          </p15:clr>
        </p15:guide>
      </p15:sldGuideLst>
    </p:ext>
  </p:extLs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Tekstvlak B">
    <p:spTree>
      <p:nvGrpSpPr>
        <p:cNvPr id="1" name=""/>
        <p:cNvGrpSpPr/>
        <p:nvPr/>
      </p:nvGrpSpPr>
      <p:grpSpPr>
        <a:xfrm>
          <a:off x="0" y="0"/>
          <a:ext cx="0" cy="0"/>
          <a:chOff x="0" y="0"/>
          <a:chExt cx="0" cy="0"/>
        </a:xfrm>
      </p:grpSpPr>
      <p:sp>
        <p:nvSpPr>
          <p:cNvPr id="7" name="Rechthoek 6"/>
          <p:cNvSpPr/>
          <p:nvPr userDrawn="1"/>
        </p:nvSpPr>
        <p:spPr>
          <a:xfrm>
            <a:off x="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Titel 5"/>
          <p:cNvSpPr>
            <a:spLocks noGrp="1"/>
          </p:cNvSpPr>
          <p:nvPr>
            <p:ph type="title"/>
          </p:nvPr>
        </p:nvSpPr>
        <p:spPr>
          <a:xfrm>
            <a:off x="634999" y="2636839"/>
            <a:ext cx="5004000" cy="1584324"/>
          </a:xfrm>
        </p:spPr>
        <p:txBody>
          <a:bodyPr anchor="ctr" anchorCtr="0"/>
          <a:lstStyle>
            <a:lvl1pPr>
              <a:defRPr sz="4000">
                <a:solidFill>
                  <a:schemeClr val="bg1"/>
                </a:solidFill>
              </a:defRPr>
            </a:lvl1pPr>
          </a:lstStyle>
          <a:p>
            <a:r>
              <a:rPr lang="nl-NL"/>
              <a:t>Klik om de stijl te bewerken</a:t>
            </a:r>
            <a:endParaRPr lang="nl-NL" dirty="0"/>
          </a:p>
        </p:txBody>
      </p:sp>
      <p:sp>
        <p:nvSpPr>
          <p:cNvPr id="4" name="Tijdelijke aanduiding voor tekst 3"/>
          <p:cNvSpPr>
            <a:spLocks noGrp="1"/>
          </p:cNvSpPr>
          <p:nvPr>
            <p:ph type="body" sz="quarter" idx="10"/>
          </p:nvPr>
        </p:nvSpPr>
        <p:spPr>
          <a:xfrm>
            <a:off x="6553199" y="1052513"/>
            <a:ext cx="5004000" cy="5168900"/>
          </a:xfrm>
        </p:spPr>
        <p:txBody>
          <a:bodyPr anchor="ctr" anchorCtr="0"/>
          <a:lstStyle/>
          <a:p>
            <a:pPr lvl="0"/>
            <a:r>
              <a:rPr lang="nl-NL"/>
              <a:t>Tekststijl van het model bewerken</a:t>
            </a:r>
          </a:p>
        </p:txBody>
      </p:sp>
      <p:sp>
        <p:nvSpPr>
          <p:cNvPr id="13" name="Tijdelijke aanduiding voor datum 12"/>
          <p:cNvSpPr>
            <a:spLocks noGrp="1"/>
          </p:cNvSpPr>
          <p:nvPr>
            <p:ph type="dt" sz="half" idx="11"/>
          </p:nvPr>
        </p:nvSpPr>
        <p:spPr/>
        <p:txBody>
          <a:bodyPr/>
          <a:lstStyle/>
          <a:p>
            <a:endParaRPr lang="nl-NL" dirty="0"/>
          </a:p>
        </p:txBody>
      </p:sp>
      <p:sp>
        <p:nvSpPr>
          <p:cNvPr id="14" name="Tijdelijke aanduiding voor voettekst 13"/>
          <p:cNvSpPr>
            <a:spLocks noGrp="1"/>
          </p:cNvSpPr>
          <p:nvPr>
            <p:ph type="ftr" sz="quarter" idx="12"/>
          </p:nvPr>
        </p:nvSpPr>
        <p:spPr/>
        <p:txBody>
          <a:bodyPr/>
          <a:lstStyle/>
          <a:p>
            <a:endParaRPr lang="nl-NL" dirty="0"/>
          </a:p>
        </p:txBody>
      </p:sp>
      <p:sp>
        <p:nvSpPr>
          <p:cNvPr id="15" name="Tijdelijke aanduiding voor dianummer 14"/>
          <p:cNvSpPr>
            <a:spLocks noGrp="1"/>
          </p:cNvSpPr>
          <p:nvPr>
            <p:ph type="sldNum" sz="quarter" idx="13"/>
          </p:nvPr>
        </p:nvSpPr>
        <p:spPr/>
        <p:txBody>
          <a:bodyPr/>
          <a:lstStyle/>
          <a:p>
            <a:fld id="{10A0A6AF-03C5-477E-939A-E28F7E7F05EA}" type="slidenum">
              <a:rPr lang="nl-NL" smtClean="0"/>
              <a:pPr/>
              <a:t>‹nr.›</a:t>
            </a:fld>
            <a:endParaRPr lang="nl-NL" dirty="0"/>
          </a:p>
        </p:txBody>
      </p:sp>
      <p:pic>
        <p:nvPicPr>
          <p:cNvPr id="9" name="Afbeelding 8">
            <a:extLst>
              <a:ext uri="{FF2B5EF4-FFF2-40B4-BE49-F238E27FC236}">
                <a16:creationId xmlns:a16="http://schemas.microsoft.com/office/drawing/2014/main" id="{BE770F96-3C80-EF44-950D-D97435314011}"/>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4934" t="19074" r="44934"/>
          <a:stretch/>
        </p:blipFill>
        <p:spPr>
          <a:xfrm>
            <a:off x="5638800" y="1075"/>
            <a:ext cx="914400" cy="1008062"/>
          </a:xfrm>
          <a:prstGeom prst="rect">
            <a:avLst/>
          </a:prstGeom>
        </p:spPr>
      </p:pic>
    </p:spTree>
    <p:extLst>
      <p:ext uri="{BB962C8B-B14F-4D97-AF65-F5344CB8AC3E}">
        <p14:creationId xmlns:p14="http://schemas.microsoft.com/office/powerpoint/2010/main" val="2805455363"/>
      </p:ext>
    </p:extLst>
  </p:cSld>
  <p:clrMapOvr>
    <a:masterClrMapping/>
  </p:clrMapOvr>
  <p:extLst>
    <p:ext uri="{DCECCB84-F9BA-43D5-87BE-67443E8EF086}">
      <p15:sldGuideLst xmlns:p15="http://schemas.microsoft.com/office/powerpoint/2012/main">
        <p15:guide id="1" orient="horz" pos="1661">
          <p15:clr>
            <a:srgbClr val="FBAE40"/>
          </p15:clr>
        </p15:guide>
        <p15:guide id="2" orient="horz" pos="2659">
          <p15:clr>
            <a:srgbClr val="FBAE40"/>
          </p15:clr>
        </p15:guide>
      </p15:sldGuideLst>
    </p:ext>
  </p:extLst>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Afbeelding met bijschrift">
    <p:spTree>
      <p:nvGrpSpPr>
        <p:cNvPr id="1" name=""/>
        <p:cNvGrpSpPr/>
        <p:nvPr/>
      </p:nvGrpSpPr>
      <p:grpSpPr>
        <a:xfrm>
          <a:off x="0" y="0"/>
          <a:ext cx="0" cy="0"/>
          <a:chOff x="0" y="0"/>
          <a:chExt cx="0" cy="0"/>
        </a:xfrm>
      </p:grpSpPr>
      <p:sp>
        <p:nvSpPr>
          <p:cNvPr id="4" name="Tijdelijke aanduiding voor tekst 3"/>
          <p:cNvSpPr>
            <a:spLocks noGrp="1"/>
          </p:cNvSpPr>
          <p:nvPr>
            <p:ph type="body" sz="half" idx="2"/>
          </p:nvPr>
        </p:nvSpPr>
        <p:spPr>
          <a:xfrm>
            <a:off x="635000" y="3427413"/>
            <a:ext cx="5003800" cy="2794000"/>
          </a:xfrm>
        </p:spPr>
        <p:txBody>
          <a:bodyPr anchor="t" anchorCtr="0">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9" name="Titel 8"/>
          <p:cNvSpPr>
            <a:spLocks noGrp="1"/>
          </p:cNvSpPr>
          <p:nvPr>
            <p:ph type="title"/>
          </p:nvPr>
        </p:nvSpPr>
        <p:spPr>
          <a:xfrm>
            <a:off x="635000" y="1052513"/>
            <a:ext cx="5003800" cy="948047"/>
          </a:xfrm>
        </p:spPr>
        <p:txBody>
          <a:bodyPr/>
          <a:lstStyle/>
          <a:p>
            <a:r>
              <a:rPr lang="nl-NL"/>
              <a:t>Klik om de stijl te bewerken</a:t>
            </a:r>
            <a:endParaRPr lang="nl-NL" dirty="0"/>
          </a:p>
        </p:txBody>
      </p:sp>
      <p:sp>
        <p:nvSpPr>
          <p:cNvPr id="17" name="Tijdelijke aanduiding voor afbeelding 16">
            <a:extLst>
              <a:ext uri="{FF2B5EF4-FFF2-40B4-BE49-F238E27FC236}">
                <a16:creationId xmlns:a16="http://schemas.microsoft.com/office/drawing/2014/main" id="{BBCE35AD-A624-6445-84E4-C0AC03B155AD}"/>
              </a:ext>
            </a:extLst>
          </p:cNvPr>
          <p:cNvSpPr>
            <a:spLocks noGrp="1"/>
          </p:cNvSpPr>
          <p:nvPr>
            <p:ph type="pic" sz="quarter" idx="24"/>
          </p:nvPr>
        </p:nvSpPr>
        <p:spPr>
          <a:xfrm>
            <a:off x="6096000" y="-2381"/>
            <a:ext cx="6096000" cy="6860381"/>
          </a:xfrm>
          <a:custGeom>
            <a:avLst/>
            <a:gdLst>
              <a:gd name="connsiteX0" fmla="*/ 235800 w 6096000"/>
              <a:gd name="connsiteY0" fmla="*/ 0 h 6860381"/>
              <a:gd name="connsiteX1" fmla="*/ 6096000 w 6096000"/>
              <a:gd name="connsiteY1" fmla="*/ 0 h 6860381"/>
              <a:gd name="connsiteX2" fmla="*/ 6096000 w 6096000"/>
              <a:gd name="connsiteY2" fmla="*/ 6860381 h 6860381"/>
              <a:gd name="connsiteX3" fmla="*/ 0 w 6096000"/>
              <a:gd name="connsiteY3" fmla="*/ 6860381 h 6860381"/>
              <a:gd name="connsiteX4" fmla="*/ 0 w 6096000"/>
              <a:gd name="connsiteY4" fmla="*/ 711581 h 6860381"/>
              <a:gd name="connsiteX5" fmla="*/ 235800 w 6096000"/>
              <a:gd name="connsiteY5" fmla="*/ 711581 h 6860381"/>
              <a:gd name="connsiteX6" fmla="*/ 235800 w 6096000"/>
              <a:gd name="connsiteY6" fmla="*/ 2381 h 6860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0" h="6860381">
                <a:moveTo>
                  <a:pt x="235800" y="0"/>
                </a:moveTo>
                <a:lnTo>
                  <a:pt x="6096000" y="0"/>
                </a:lnTo>
                <a:lnTo>
                  <a:pt x="6096000" y="6860381"/>
                </a:lnTo>
                <a:lnTo>
                  <a:pt x="0" y="6860381"/>
                </a:lnTo>
                <a:lnTo>
                  <a:pt x="0" y="711581"/>
                </a:lnTo>
                <a:lnTo>
                  <a:pt x="235800" y="711581"/>
                </a:lnTo>
                <a:lnTo>
                  <a:pt x="235800" y="2381"/>
                </a:lnTo>
                <a:close/>
              </a:path>
            </a:pathLst>
          </a:custGeom>
          <a:noFill/>
        </p:spPr>
        <p:txBody>
          <a:bodyPr wrap="square" anchor="ctr" anchorCtr="0">
            <a:noAutofit/>
          </a:bodyPr>
          <a:lstStyle/>
          <a:p>
            <a:r>
              <a:rPr lang="nl-NL"/>
              <a:t>Klik op het pictogram als u een afbeelding wilt toevoegen</a:t>
            </a:r>
            <a:endParaRPr lang="nl-NL" dirty="0"/>
          </a:p>
        </p:txBody>
      </p:sp>
      <p:sp>
        <p:nvSpPr>
          <p:cNvPr id="11" name="Tijdelijke aanduiding voor datum 10"/>
          <p:cNvSpPr>
            <a:spLocks noGrp="1"/>
          </p:cNvSpPr>
          <p:nvPr>
            <p:ph type="dt" sz="half" idx="25"/>
          </p:nvPr>
        </p:nvSpPr>
        <p:spPr/>
        <p:txBody>
          <a:bodyPr/>
          <a:lstStyle/>
          <a:p>
            <a:endParaRPr lang="nl-NL" dirty="0"/>
          </a:p>
        </p:txBody>
      </p:sp>
      <p:sp>
        <p:nvSpPr>
          <p:cNvPr id="12" name="Tijdelijke aanduiding voor voettekst 11"/>
          <p:cNvSpPr>
            <a:spLocks noGrp="1"/>
          </p:cNvSpPr>
          <p:nvPr>
            <p:ph type="ftr" sz="quarter" idx="26"/>
          </p:nvPr>
        </p:nvSpPr>
        <p:spPr/>
        <p:txBody>
          <a:bodyPr/>
          <a:lstStyle/>
          <a:p>
            <a:endParaRPr lang="nl-NL" dirty="0"/>
          </a:p>
        </p:txBody>
      </p:sp>
      <p:sp>
        <p:nvSpPr>
          <p:cNvPr id="13" name="Tijdelijke aanduiding voor dianummer 12"/>
          <p:cNvSpPr>
            <a:spLocks noGrp="1"/>
          </p:cNvSpPr>
          <p:nvPr>
            <p:ph type="sldNum" sz="quarter" idx="27"/>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177571548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Afbeelding verticaal kleur">
    <p:spTree>
      <p:nvGrpSpPr>
        <p:cNvPr id="1" name=""/>
        <p:cNvGrpSpPr/>
        <p:nvPr/>
      </p:nvGrpSpPr>
      <p:grpSpPr>
        <a:xfrm>
          <a:off x="0" y="0"/>
          <a:ext cx="0" cy="0"/>
          <a:chOff x="0" y="0"/>
          <a:chExt cx="0" cy="0"/>
        </a:xfrm>
      </p:grpSpPr>
      <p:sp>
        <p:nvSpPr>
          <p:cNvPr id="7" name="Rechthoek 6"/>
          <p:cNvSpPr/>
          <p:nvPr userDrawn="1"/>
        </p:nvSpPr>
        <p:spPr>
          <a:xfrm>
            <a:off x="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ijdelijke aanduiding voor tekst 9"/>
          <p:cNvSpPr>
            <a:spLocks noGrp="1"/>
          </p:cNvSpPr>
          <p:nvPr>
            <p:ph type="body" sz="quarter" idx="15"/>
          </p:nvPr>
        </p:nvSpPr>
        <p:spPr>
          <a:xfrm>
            <a:off x="635000" y="2289600"/>
            <a:ext cx="5005388" cy="3935413"/>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defRPr>
                <a:solidFill>
                  <a:schemeClr val="bg1"/>
                </a:solidFill>
              </a:defRPr>
            </a:lvl5pPr>
          </a:lstStyle>
          <a:p>
            <a:pPr lvl="0"/>
            <a:r>
              <a:rPr lang="nl-NL"/>
              <a:t>Tekststijl van het model bewerken</a:t>
            </a:r>
          </a:p>
        </p:txBody>
      </p:sp>
      <p:sp>
        <p:nvSpPr>
          <p:cNvPr id="2" name="Titel 1"/>
          <p:cNvSpPr>
            <a:spLocks noGrp="1"/>
          </p:cNvSpPr>
          <p:nvPr>
            <p:ph type="title"/>
          </p:nvPr>
        </p:nvSpPr>
        <p:spPr>
          <a:xfrm>
            <a:off x="634206" y="1051200"/>
            <a:ext cx="5004594" cy="948047"/>
          </a:xfrm>
        </p:spPr>
        <p:txBody>
          <a:bodyPr/>
          <a:lstStyle>
            <a:lvl1pPr>
              <a:defRPr>
                <a:solidFill>
                  <a:schemeClr val="bg1"/>
                </a:solidFill>
              </a:defRPr>
            </a:lvl1pPr>
          </a:lstStyle>
          <a:p>
            <a:r>
              <a:rPr lang="nl-NL"/>
              <a:t>Klik om de stijl te bewerken</a:t>
            </a:r>
            <a:endParaRPr lang="nl-NL" dirty="0"/>
          </a:p>
        </p:txBody>
      </p:sp>
      <p:sp>
        <p:nvSpPr>
          <p:cNvPr id="20" name="Tijdelijke aanduiding voor datum 19"/>
          <p:cNvSpPr>
            <a:spLocks noGrp="1"/>
          </p:cNvSpPr>
          <p:nvPr>
            <p:ph type="dt" sz="half" idx="25"/>
          </p:nvPr>
        </p:nvSpPr>
        <p:spPr/>
        <p:txBody>
          <a:bodyPr/>
          <a:lstStyle/>
          <a:p>
            <a:endParaRPr lang="nl-NL" dirty="0"/>
          </a:p>
        </p:txBody>
      </p:sp>
      <p:sp>
        <p:nvSpPr>
          <p:cNvPr id="21" name="Tijdelijke aanduiding voor voettekst 20"/>
          <p:cNvSpPr>
            <a:spLocks noGrp="1"/>
          </p:cNvSpPr>
          <p:nvPr>
            <p:ph type="ftr" sz="quarter" idx="26"/>
          </p:nvPr>
        </p:nvSpPr>
        <p:spPr/>
        <p:txBody>
          <a:bodyPr/>
          <a:lstStyle/>
          <a:p>
            <a:endParaRPr lang="nl-NL" dirty="0"/>
          </a:p>
        </p:txBody>
      </p:sp>
      <p:sp>
        <p:nvSpPr>
          <p:cNvPr id="22" name="Tijdelijke aanduiding voor dianummer 21"/>
          <p:cNvSpPr>
            <a:spLocks noGrp="1"/>
          </p:cNvSpPr>
          <p:nvPr>
            <p:ph type="sldNum" sz="quarter" idx="27"/>
          </p:nvPr>
        </p:nvSpPr>
        <p:spPr/>
        <p:txBody>
          <a:bodyPr/>
          <a:lstStyle/>
          <a:p>
            <a:fld id="{10A0A6AF-03C5-477E-939A-E28F7E7F05EA}" type="slidenum">
              <a:rPr lang="nl-NL" smtClean="0"/>
              <a:pPr/>
              <a:t>‹nr.›</a:t>
            </a:fld>
            <a:endParaRPr lang="nl-NL" dirty="0"/>
          </a:p>
        </p:txBody>
      </p:sp>
      <p:sp>
        <p:nvSpPr>
          <p:cNvPr id="13" name="Tijdelijke aanduiding voor afbeelding 12">
            <a:extLst>
              <a:ext uri="{FF2B5EF4-FFF2-40B4-BE49-F238E27FC236}">
                <a16:creationId xmlns:a16="http://schemas.microsoft.com/office/drawing/2014/main" id="{E2861002-9B37-3648-AC12-62C3BB3C1FD0}"/>
              </a:ext>
            </a:extLst>
          </p:cNvPr>
          <p:cNvSpPr>
            <a:spLocks noGrp="1"/>
          </p:cNvSpPr>
          <p:nvPr>
            <p:ph type="pic" sz="quarter" idx="24"/>
          </p:nvPr>
        </p:nvSpPr>
        <p:spPr>
          <a:xfrm>
            <a:off x="6096000" y="-2381"/>
            <a:ext cx="6096000" cy="6860381"/>
          </a:xfrm>
          <a:custGeom>
            <a:avLst/>
            <a:gdLst>
              <a:gd name="connsiteX0" fmla="*/ 235800 w 6096000"/>
              <a:gd name="connsiteY0" fmla="*/ 0 h 6860381"/>
              <a:gd name="connsiteX1" fmla="*/ 6096000 w 6096000"/>
              <a:gd name="connsiteY1" fmla="*/ 0 h 6860381"/>
              <a:gd name="connsiteX2" fmla="*/ 6096000 w 6096000"/>
              <a:gd name="connsiteY2" fmla="*/ 6860381 h 6860381"/>
              <a:gd name="connsiteX3" fmla="*/ 0 w 6096000"/>
              <a:gd name="connsiteY3" fmla="*/ 6860381 h 6860381"/>
              <a:gd name="connsiteX4" fmla="*/ 0 w 6096000"/>
              <a:gd name="connsiteY4" fmla="*/ 711581 h 6860381"/>
              <a:gd name="connsiteX5" fmla="*/ 235800 w 6096000"/>
              <a:gd name="connsiteY5" fmla="*/ 711581 h 6860381"/>
              <a:gd name="connsiteX6" fmla="*/ 235800 w 6096000"/>
              <a:gd name="connsiteY6" fmla="*/ 2381 h 6860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0" h="6860381">
                <a:moveTo>
                  <a:pt x="235800" y="0"/>
                </a:moveTo>
                <a:lnTo>
                  <a:pt x="6096000" y="0"/>
                </a:lnTo>
                <a:lnTo>
                  <a:pt x="6096000" y="6860381"/>
                </a:lnTo>
                <a:lnTo>
                  <a:pt x="0" y="6860381"/>
                </a:lnTo>
                <a:lnTo>
                  <a:pt x="0" y="711581"/>
                </a:lnTo>
                <a:lnTo>
                  <a:pt x="235800" y="711581"/>
                </a:lnTo>
                <a:lnTo>
                  <a:pt x="235800" y="2381"/>
                </a:lnTo>
                <a:close/>
              </a:path>
            </a:pathLst>
          </a:custGeom>
          <a:noFill/>
        </p:spPr>
        <p:txBody>
          <a:bodyPr wrap="square" anchor="ctr" anchorCtr="0">
            <a:noAutofit/>
          </a:bodyPr>
          <a:lstStyle/>
          <a:p>
            <a:r>
              <a:rPr lang="nl-NL"/>
              <a:t>Klik op het pictogram als u een afbeelding wilt toevoegen</a:t>
            </a:r>
            <a:endParaRPr lang="nl-NL" dirty="0"/>
          </a:p>
        </p:txBody>
      </p:sp>
      <p:pic>
        <p:nvPicPr>
          <p:cNvPr id="11" name="Afbeelding 10">
            <a:extLst>
              <a:ext uri="{FF2B5EF4-FFF2-40B4-BE49-F238E27FC236}">
                <a16:creationId xmlns:a16="http://schemas.microsoft.com/office/drawing/2014/main" id="{B9945B71-DBE8-C64D-A8FF-A06662931AEC}"/>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4934" t="19074" r="44934"/>
          <a:stretch/>
        </p:blipFill>
        <p:spPr>
          <a:xfrm>
            <a:off x="5638800" y="1075"/>
            <a:ext cx="914400" cy="1008062"/>
          </a:xfrm>
          <a:prstGeom prst="rect">
            <a:avLst/>
          </a:prstGeom>
        </p:spPr>
      </p:pic>
    </p:spTree>
    <p:extLst>
      <p:ext uri="{BB962C8B-B14F-4D97-AF65-F5344CB8AC3E}">
        <p14:creationId xmlns:p14="http://schemas.microsoft.com/office/powerpoint/2010/main" val="3330241317"/>
      </p:ext>
    </p:extLst>
  </p:cSld>
  <p:clrMapOvr>
    <a:masterClrMapping/>
  </p:clrMapOvr>
  <p:extLst>
    <p:ext uri="{DCECCB84-F9BA-43D5-87BE-67443E8EF086}">
      <p15:sldGuideLst xmlns:p15="http://schemas.microsoft.com/office/powerpoint/2012/main">
        <p15:guide id="1" orient="horz" pos="1661">
          <p15:clr>
            <a:srgbClr val="FBAE40"/>
          </p15:clr>
        </p15:guide>
        <p15:guide id="2" orient="horz" pos="2659">
          <p15:clr>
            <a:srgbClr val="FBAE40"/>
          </p15:clr>
        </p15:guide>
      </p15:sldGuideLst>
    </p:ext>
  </p:extLst>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Afbeelding verticaal wit">
    <p:spTree>
      <p:nvGrpSpPr>
        <p:cNvPr id="1" name=""/>
        <p:cNvGrpSpPr/>
        <p:nvPr/>
      </p:nvGrpSpPr>
      <p:grpSpPr>
        <a:xfrm>
          <a:off x="0" y="0"/>
          <a:ext cx="0" cy="0"/>
          <a:chOff x="0" y="0"/>
          <a:chExt cx="0" cy="0"/>
        </a:xfrm>
      </p:grpSpPr>
      <p:sp>
        <p:nvSpPr>
          <p:cNvPr id="11" name="Tijdelijke aanduiding voor tekst 10"/>
          <p:cNvSpPr>
            <a:spLocks noGrp="1"/>
          </p:cNvSpPr>
          <p:nvPr>
            <p:ph type="body" sz="quarter" idx="16"/>
          </p:nvPr>
        </p:nvSpPr>
        <p:spPr>
          <a:xfrm>
            <a:off x="635000" y="2289600"/>
            <a:ext cx="5003800" cy="3931813"/>
          </a:xfrm>
        </p:spPr>
        <p:txBody>
          <a:bodyPr/>
          <a:lstStyle/>
          <a:p>
            <a:pPr lvl="0"/>
            <a:r>
              <a:rPr lang="nl-NL"/>
              <a:t>Tekststijl van het model bewerken</a:t>
            </a:r>
          </a:p>
        </p:txBody>
      </p:sp>
      <p:sp>
        <p:nvSpPr>
          <p:cNvPr id="2" name="Titel 1"/>
          <p:cNvSpPr>
            <a:spLocks noGrp="1"/>
          </p:cNvSpPr>
          <p:nvPr>
            <p:ph type="title"/>
          </p:nvPr>
        </p:nvSpPr>
        <p:spPr>
          <a:xfrm>
            <a:off x="635000" y="1051200"/>
            <a:ext cx="5003800" cy="948047"/>
          </a:xfrm>
        </p:spPr>
        <p:txBody>
          <a:bodyPr/>
          <a:lstStyle/>
          <a:p>
            <a:r>
              <a:rPr lang="nl-NL"/>
              <a:t>Klik om de stijl te bewerken</a:t>
            </a:r>
            <a:endParaRPr lang="nl-NL" dirty="0"/>
          </a:p>
        </p:txBody>
      </p:sp>
      <p:sp>
        <p:nvSpPr>
          <p:cNvPr id="6" name="Tijdelijke aanduiding voor datum 5"/>
          <p:cNvSpPr>
            <a:spLocks noGrp="1"/>
          </p:cNvSpPr>
          <p:nvPr>
            <p:ph type="dt" sz="half" idx="25"/>
          </p:nvPr>
        </p:nvSpPr>
        <p:spPr/>
        <p:txBody>
          <a:bodyPr/>
          <a:lstStyle/>
          <a:p>
            <a:endParaRPr lang="nl-NL" dirty="0"/>
          </a:p>
        </p:txBody>
      </p:sp>
      <p:sp>
        <p:nvSpPr>
          <p:cNvPr id="12" name="Tijdelijke aanduiding voor voettekst 11"/>
          <p:cNvSpPr>
            <a:spLocks noGrp="1"/>
          </p:cNvSpPr>
          <p:nvPr>
            <p:ph type="ftr" sz="quarter" idx="26"/>
          </p:nvPr>
        </p:nvSpPr>
        <p:spPr/>
        <p:txBody>
          <a:bodyPr/>
          <a:lstStyle/>
          <a:p>
            <a:endParaRPr lang="nl-NL" dirty="0"/>
          </a:p>
        </p:txBody>
      </p:sp>
      <p:sp>
        <p:nvSpPr>
          <p:cNvPr id="13" name="Tijdelijke aanduiding voor dianummer 12"/>
          <p:cNvSpPr>
            <a:spLocks noGrp="1"/>
          </p:cNvSpPr>
          <p:nvPr>
            <p:ph type="sldNum" sz="quarter" idx="27"/>
          </p:nvPr>
        </p:nvSpPr>
        <p:spPr/>
        <p:txBody>
          <a:bodyPr/>
          <a:lstStyle/>
          <a:p>
            <a:fld id="{10A0A6AF-03C5-477E-939A-E28F7E7F05EA}" type="slidenum">
              <a:rPr lang="nl-NL" smtClean="0"/>
              <a:pPr/>
              <a:t>‹nr.›</a:t>
            </a:fld>
            <a:endParaRPr lang="nl-NL" dirty="0"/>
          </a:p>
        </p:txBody>
      </p:sp>
      <p:sp>
        <p:nvSpPr>
          <p:cNvPr id="8" name="Tijdelijke aanduiding voor afbeelding 7">
            <a:extLst>
              <a:ext uri="{FF2B5EF4-FFF2-40B4-BE49-F238E27FC236}">
                <a16:creationId xmlns:a16="http://schemas.microsoft.com/office/drawing/2014/main" id="{1817E04A-B9A8-0D44-BBB8-122507EA0819}"/>
              </a:ext>
            </a:extLst>
          </p:cNvPr>
          <p:cNvSpPr>
            <a:spLocks noGrp="1"/>
          </p:cNvSpPr>
          <p:nvPr>
            <p:ph type="pic" sz="quarter" idx="24"/>
          </p:nvPr>
        </p:nvSpPr>
        <p:spPr>
          <a:xfrm>
            <a:off x="6096000" y="-2381"/>
            <a:ext cx="6096000" cy="6860381"/>
          </a:xfrm>
          <a:custGeom>
            <a:avLst/>
            <a:gdLst>
              <a:gd name="connsiteX0" fmla="*/ 235800 w 6096000"/>
              <a:gd name="connsiteY0" fmla="*/ 0 h 6860381"/>
              <a:gd name="connsiteX1" fmla="*/ 6096000 w 6096000"/>
              <a:gd name="connsiteY1" fmla="*/ 0 h 6860381"/>
              <a:gd name="connsiteX2" fmla="*/ 6096000 w 6096000"/>
              <a:gd name="connsiteY2" fmla="*/ 6860381 h 6860381"/>
              <a:gd name="connsiteX3" fmla="*/ 0 w 6096000"/>
              <a:gd name="connsiteY3" fmla="*/ 6860381 h 6860381"/>
              <a:gd name="connsiteX4" fmla="*/ 0 w 6096000"/>
              <a:gd name="connsiteY4" fmla="*/ 711581 h 6860381"/>
              <a:gd name="connsiteX5" fmla="*/ 235800 w 6096000"/>
              <a:gd name="connsiteY5" fmla="*/ 711581 h 6860381"/>
              <a:gd name="connsiteX6" fmla="*/ 235800 w 6096000"/>
              <a:gd name="connsiteY6" fmla="*/ 2381 h 6860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0" h="6860381">
                <a:moveTo>
                  <a:pt x="235800" y="0"/>
                </a:moveTo>
                <a:lnTo>
                  <a:pt x="6096000" y="0"/>
                </a:lnTo>
                <a:lnTo>
                  <a:pt x="6096000" y="6860381"/>
                </a:lnTo>
                <a:lnTo>
                  <a:pt x="0" y="6860381"/>
                </a:lnTo>
                <a:lnTo>
                  <a:pt x="0" y="711581"/>
                </a:lnTo>
                <a:lnTo>
                  <a:pt x="235800" y="711581"/>
                </a:lnTo>
                <a:lnTo>
                  <a:pt x="235800" y="2381"/>
                </a:lnTo>
                <a:close/>
              </a:path>
            </a:pathLst>
          </a:custGeom>
          <a:noFill/>
        </p:spPr>
        <p:txBody>
          <a:bodyPr wrap="square" anchor="ctr" anchorCtr="0">
            <a:noAutofit/>
          </a:bodyPr>
          <a:lstStyle/>
          <a:p>
            <a:r>
              <a:rPr lang="nl-NL"/>
              <a:t>Klik op het pictogram als u een afbeelding wilt toevoegen</a:t>
            </a:r>
            <a:endParaRPr lang="nl-NL" dirty="0"/>
          </a:p>
        </p:txBody>
      </p:sp>
    </p:spTree>
    <p:extLst>
      <p:ext uri="{BB962C8B-B14F-4D97-AF65-F5344CB8AC3E}">
        <p14:creationId xmlns:p14="http://schemas.microsoft.com/office/powerpoint/2010/main" val="2850830455"/>
      </p:ext>
    </p:extLst>
  </p:cSld>
  <p:clrMapOvr>
    <a:masterClrMapping/>
  </p:clrMapOvr>
  <p:extLst>
    <p:ext uri="{DCECCB84-F9BA-43D5-87BE-67443E8EF086}">
      <p15:sldGuideLst xmlns:p15="http://schemas.microsoft.com/office/powerpoint/2012/main">
        <p15:guide id="1" pos="3977">
          <p15:clr>
            <a:srgbClr val="FBAE40"/>
          </p15:clr>
        </p15:guide>
      </p15:sldGuideLst>
    </p:ext>
  </p:extLst>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Tekst horizontaal A">
    <p:spTree>
      <p:nvGrpSpPr>
        <p:cNvPr id="1" name=""/>
        <p:cNvGrpSpPr/>
        <p:nvPr/>
      </p:nvGrpSpPr>
      <p:grpSpPr>
        <a:xfrm>
          <a:off x="0" y="0"/>
          <a:ext cx="0" cy="0"/>
          <a:chOff x="0" y="0"/>
          <a:chExt cx="0" cy="0"/>
        </a:xfrm>
      </p:grpSpPr>
      <p:sp>
        <p:nvSpPr>
          <p:cNvPr id="6" name="Rechthoek 5"/>
          <p:cNvSpPr/>
          <p:nvPr userDrawn="1"/>
        </p:nvSpPr>
        <p:spPr>
          <a:xfrm>
            <a:off x="0" y="-1"/>
            <a:ext cx="12192000" cy="34274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title"/>
          </p:nvPr>
        </p:nvSpPr>
        <p:spPr>
          <a:xfrm>
            <a:off x="635000" y="1052513"/>
            <a:ext cx="10923588" cy="2374900"/>
          </a:xfrm>
        </p:spPr>
        <p:txBody>
          <a:bodyPr anchor="ctr" anchorCtr="0">
            <a:normAutofit/>
          </a:bodyPr>
          <a:lstStyle>
            <a:lvl1pPr>
              <a:defRPr sz="4800">
                <a:solidFill>
                  <a:schemeClr val="bg1"/>
                </a:solidFill>
              </a:defRPr>
            </a:lvl1pPr>
          </a:lstStyle>
          <a:p>
            <a:r>
              <a:rPr lang="nl-NL"/>
              <a:t>Klik om de stijl te bewerken</a:t>
            </a:r>
            <a:endParaRPr lang="nl-NL" dirty="0"/>
          </a:p>
        </p:txBody>
      </p:sp>
      <p:sp>
        <p:nvSpPr>
          <p:cNvPr id="14" name="Tijdelijke aanduiding voor tekst 13"/>
          <p:cNvSpPr>
            <a:spLocks noGrp="1"/>
          </p:cNvSpPr>
          <p:nvPr>
            <p:ph type="body" sz="quarter" idx="13"/>
          </p:nvPr>
        </p:nvSpPr>
        <p:spPr>
          <a:xfrm>
            <a:off x="635000" y="3749487"/>
            <a:ext cx="10923588" cy="2471925"/>
          </a:xfrm>
        </p:spPr>
        <p:txBody>
          <a:bodyPr numCol="2" spcCol="468000"/>
          <a:lstStyle/>
          <a:p>
            <a:pPr lvl="0"/>
            <a:r>
              <a:rPr lang="nl-NL"/>
              <a:t>Tekststijl van het model bewerken</a:t>
            </a:r>
          </a:p>
        </p:txBody>
      </p:sp>
      <p:sp>
        <p:nvSpPr>
          <p:cNvPr id="8" name="Tijdelijke aanduiding voor datum 7"/>
          <p:cNvSpPr>
            <a:spLocks noGrp="1"/>
          </p:cNvSpPr>
          <p:nvPr>
            <p:ph type="dt" sz="half" idx="14"/>
          </p:nvPr>
        </p:nvSpPr>
        <p:spPr/>
        <p:txBody>
          <a:bodyPr/>
          <a:lstStyle/>
          <a:p>
            <a:endParaRPr lang="nl-NL" dirty="0"/>
          </a:p>
        </p:txBody>
      </p:sp>
      <p:sp>
        <p:nvSpPr>
          <p:cNvPr id="10" name="Tijdelijke aanduiding voor voettekst 9"/>
          <p:cNvSpPr>
            <a:spLocks noGrp="1"/>
          </p:cNvSpPr>
          <p:nvPr>
            <p:ph type="ftr" sz="quarter" idx="15"/>
          </p:nvPr>
        </p:nvSpPr>
        <p:spPr/>
        <p:txBody>
          <a:bodyPr/>
          <a:lstStyle/>
          <a:p>
            <a:endParaRPr lang="nl-NL" dirty="0"/>
          </a:p>
        </p:txBody>
      </p:sp>
      <p:sp>
        <p:nvSpPr>
          <p:cNvPr id="11" name="Tijdelijke aanduiding voor dianummer 10"/>
          <p:cNvSpPr>
            <a:spLocks noGrp="1"/>
          </p:cNvSpPr>
          <p:nvPr>
            <p:ph type="sldNum" sz="quarter" idx="16"/>
          </p:nvPr>
        </p:nvSpPr>
        <p:spPr/>
        <p:txBody>
          <a:bodyPr/>
          <a:lstStyle/>
          <a:p>
            <a:fld id="{10A0A6AF-03C5-477E-939A-E28F7E7F05EA}" type="slidenum">
              <a:rPr lang="nl-NL" smtClean="0"/>
              <a:pPr/>
              <a:t>‹nr.›</a:t>
            </a:fld>
            <a:endParaRPr lang="nl-NL" dirty="0"/>
          </a:p>
        </p:txBody>
      </p:sp>
      <p:pic>
        <p:nvPicPr>
          <p:cNvPr id="12" name="Afbeelding 11">
            <a:extLst>
              <a:ext uri="{FF2B5EF4-FFF2-40B4-BE49-F238E27FC236}">
                <a16:creationId xmlns:a16="http://schemas.microsoft.com/office/drawing/2014/main" id="{38466592-3EDA-8A4C-9A9E-0690EAD4E06A}"/>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4934" t="19074" r="44934"/>
          <a:stretch/>
        </p:blipFill>
        <p:spPr>
          <a:xfrm>
            <a:off x="5638800" y="1075"/>
            <a:ext cx="914400" cy="1008062"/>
          </a:xfrm>
          <a:prstGeom prst="rect">
            <a:avLst/>
          </a:prstGeom>
        </p:spPr>
      </p:pic>
    </p:spTree>
    <p:extLst>
      <p:ext uri="{BB962C8B-B14F-4D97-AF65-F5344CB8AC3E}">
        <p14:creationId xmlns:p14="http://schemas.microsoft.com/office/powerpoint/2010/main" val="2872778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eldia horizontaal">
    <p:spTree>
      <p:nvGrpSpPr>
        <p:cNvPr id="1" name=""/>
        <p:cNvGrpSpPr/>
        <p:nvPr/>
      </p:nvGrpSpPr>
      <p:grpSpPr>
        <a:xfrm>
          <a:off x="0" y="0"/>
          <a:ext cx="0" cy="0"/>
          <a:chOff x="0" y="0"/>
          <a:chExt cx="0" cy="0"/>
        </a:xfrm>
      </p:grpSpPr>
      <p:sp>
        <p:nvSpPr>
          <p:cNvPr id="6" name="Rechthoek 5"/>
          <p:cNvSpPr/>
          <p:nvPr userDrawn="1"/>
        </p:nvSpPr>
        <p:spPr>
          <a:xfrm>
            <a:off x="0" y="-1"/>
            <a:ext cx="12192000" cy="34274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title"/>
          </p:nvPr>
        </p:nvSpPr>
        <p:spPr>
          <a:xfrm>
            <a:off x="635000" y="1879600"/>
            <a:ext cx="10923588" cy="1547813"/>
          </a:xfrm>
        </p:spPr>
        <p:txBody>
          <a:bodyPr anchor="ctr" anchorCtr="0">
            <a:normAutofit/>
          </a:bodyPr>
          <a:lstStyle>
            <a:lvl1pPr>
              <a:defRPr sz="4800">
                <a:solidFill>
                  <a:schemeClr val="bg1"/>
                </a:solidFill>
              </a:defRPr>
            </a:lvl1pPr>
          </a:lstStyle>
          <a:p>
            <a:r>
              <a:rPr lang="nl-NL"/>
              <a:t>Klik om de stijl te bewerken</a:t>
            </a:r>
            <a:endParaRPr lang="nl-NL" dirty="0"/>
          </a:p>
        </p:txBody>
      </p:sp>
      <p:pic>
        <p:nvPicPr>
          <p:cNvPr id="7" name="Afbeelding 6"/>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175" y="0"/>
            <a:ext cx="12198350" cy="1066800"/>
          </a:xfrm>
          <a:prstGeom prst="rect">
            <a:avLst/>
          </a:prstGeom>
        </p:spPr>
      </p:pic>
      <p:sp>
        <p:nvSpPr>
          <p:cNvPr id="15" name="Tijdelijke aanduiding voor datum 14"/>
          <p:cNvSpPr>
            <a:spLocks noGrp="1"/>
          </p:cNvSpPr>
          <p:nvPr>
            <p:ph type="dt" sz="half" idx="14"/>
          </p:nvPr>
        </p:nvSpPr>
        <p:spPr/>
        <p:txBody>
          <a:bodyPr/>
          <a:lstStyle/>
          <a:p>
            <a:endParaRPr lang="nl-NL" dirty="0"/>
          </a:p>
        </p:txBody>
      </p:sp>
      <p:sp>
        <p:nvSpPr>
          <p:cNvPr id="16" name="Tijdelijke aanduiding voor voettekst 15"/>
          <p:cNvSpPr>
            <a:spLocks noGrp="1"/>
          </p:cNvSpPr>
          <p:nvPr>
            <p:ph type="ftr" sz="quarter" idx="15"/>
          </p:nvPr>
        </p:nvSpPr>
        <p:spPr/>
        <p:txBody>
          <a:bodyPr/>
          <a:lstStyle/>
          <a:p>
            <a:endParaRPr lang="nl-NL" dirty="0"/>
          </a:p>
        </p:txBody>
      </p:sp>
      <p:sp>
        <p:nvSpPr>
          <p:cNvPr id="17" name="Tijdelijke aanduiding voor dianummer 16"/>
          <p:cNvSpPr>
            <a:spLocks noGrp="1"/>
          </p:cNvSpPr>
          <p:nvPr>
            <p:ph type="sldNum" sz="quarter" idx="16"/>
          </p:nvPr>
        </p:nvSpPr>
        <p:spPr/>
        <p:txBody>
          <a:bodyPr/>
          <a:lstStyle/>
          <a:p>
            <a:fld id="{10A0A6AF-03C5-477E-939A-E28F7E7F05EA}" type="slidenum">
              <a:rPr lang="nl-NL" smtClean="0"/>
              <a:pPr/>
              <a:t>‹nr.›</a:t>
            </a:fld>
            <a:endParaRPr lang="nl-NL" dirty="0"/>
          </a:p>
        </p:txBody>
      </p:sp>
      <p:sp>
        <p:nvSpPr>
          <p:cNvPr id="9" name="Ondertitel 2"/>
          <p:cNvSpPr>
            <a:spLocks noGrp="1"/>
          </p:cNvSpPr>
          <p:nvPr>
            <p:ph type="subTitle" idx="1"/>
          </p:nvPr>
        </p:nvSpPr>
        <p:spPr>
          <a:xfrm>
            <a:off x="635000" y="3749487"/>
            <a:ext cx="10925176" cy="2077232"/>
          </a:xfrm>
        </p:spPr>
        <p:txBody>
          <a:bodyPr lIns="104400" tIns="90000" rIns="90000" bIns="4680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NL" dirty="0"/>
          </a:p>
        </p:txBody>
      </p:sp>
      <p:sp>
        <p:nvSpPr>
          <p:cNvPr id="10" name="Tijdelijke aanduiding voor tekst 16"/>
          <p:cNvSpPr>
            <a:spLocks noGrp="1"/>
          </p:cNvSpPr>
          <p:nvPr>
            <p:ph type="body" sz="quarter" idx="10" hasCustomPrompt="1"/>
          </p:nvPr>
        </p:nvSpPr>
        <p:spPr>
          <a:xfrm>
            <a:off x="633412" y="5829386"/>
            <a:ext cx="5005388" cy="389360"/>
          </a:xfrm>
        </p:spPr>
        <p:txBody>
          <a:bodyPr lIns="86400" anchor="b" anchorCtr="0">
            <a:noAutofit/>
          </a:bodyPr>
          <a:lstStyle>
            <a:lvl1pPr marL="0" indent="0" algn="l">
              <a:buNone/>
              <a:defRPr sz="1600">
                <a:solidFill>
                  <a:schemeClr val="tx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nl-NL" dirty="0"/>
              <a:t>Naam spreker</a:t>
            </a:r>
          </a:p>
        </p:txBody>
      </p:sp>
      <p:pic>
        <p:nvPicPr>
          <p:cNvPr id="12" name="Afbeelding 11">
            <a:extLst>
              <a:ext uri="{FF2B5EF4-FFF2-40B4-BE49-F238E27FC236}">
                <a16:creationId xmlns:a16="http://schemas.microsoft.com/office/drawing/2014/main" id="{3E728E48-643E-544D-A813-C0BAB23F9F2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12192000" cy="1682750"/>
          </a:xfrm>
          <a:prstGeom prst="rect">
            <a:avLst/>
          </a:prstGeom>
        </p:spPr>
      </p:pic>
      <p:pic>
        <p:nvPicPr>
          <p:cNvPr id="11" name="Afbeelding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389" y="0"/>
            <a:ext cx="12182611" cy="1681200"/>
          </a:xfrm>
          <a:prstGeom prst="rect">
            <a:avLst/>
          </a:prstGeom>
        </p:spPr>
      </p:pic>
    </p:spTree>
    <p:extLst>
      <p:ext uri="{BB962C8B-B14F-4D97-AF65-F5344CB8AC3E}">
        <p14:creationId xmlns:p14="http://schemas.microsoft.com/office/powerpoint/2010/main" val="160994503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Tekst horizontaal B">
    <p:spTree>
      <p:nvGrpSpPr>
        <p:cNvPr id="1" name=""/>
        <p:cNvGrpSpPr/>
        <p:nvPr/>
      </p:nvGrpSpPr>
      <p:grpSpPr>
        <a:xfrm>
          <a:off x="0" y="0"/>
          <a:ext cx="0" cy="0"/>
          <a:chOff x="0" y="0"/>
          <a:chExt cx="0" cy="0"/>
        </a:xfrm>
      </p:grpSpPr>
      <p:sp>
        <p:nvSpPr>
          <p:cNvPr id="6" name="Rechthoek 5"/>
          <p:cNvSpPr/>
          <p:nvPr userDrawn="1"/>
        </p:nvSpPr>
        <p:spPr>
          <a:xfrm>
            <a:off x="0" y="3430587"/>
            <a:ext cx="12192000" cy="34274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title"/>
          </p:nvPr>
        </p:nvSpPr>
        <p:spPr>
          <a:xfrm>
            <a:off x="635000" y="1052513"/>
            <a:ext cx="10923588" cy="2374900"/>
          </a:xfrm>
        </p:spPr>
        <p:txBody>
          <a:bodyPr anchor="ctr" anchorCtr="0">
            <a:normAutofit/>
          </a:bodyPr>
          <a:lstStyle>
            <a:lvl1pPr>
              <a:defRPr sz="4800">
                <a:solidFill>
                  <a:schemeClr val="tx2"/>
                </a:solidFill>
              </a:defRPr>
            </a:lvl1pPr>
          </a:lstStyle>
          <a:p>
            <a:r>
              <a:rPr lang="nl-NL"/>
              <a:t>Klik om de stijl te bewerken</a:t>
            </a:r>
            <a:endParaRPr lang="nl-NL" dirty="0"/>
          </a:p>
        </p:txBody>
      </p:sp>
      <p:sp>
        <p:nvSpPr>
          <p:cNvPr id="14" name="Tijdelijke aanduiding voor tekst 13"/>
          <p:cNvSpPr>
            <a:spLocks noGrp="1"/>
          </p:cNvSpPr>
          <p:nvPr>
            <p:ph type="body" sz="quarter" idx="13"/>
          </p:nvPr>
        </p:nvSpPr>
        <p:spPr>
          <a:xfrm>
            <a:off x="635000" y="3749487"/>
            <a:ext cx="10923588" cy="2471925"/>
          </a:xfrm>
        </p:spPr>
        <p:txBody>
          <a:bodyPr numCol="2" spcCol="468000"/>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defRPr>
                <a:solidFill>
                  <a:schemeClr val="bg1"/>
                </a:solidFill>
              </a:defRPr>
            </a:lvl5pPr>
          </a:lstStyle>
          <a:p>
            <a:pPr lvl="0"/>
            <a:r>
              <a:rPr lang="nl-NL"/>
              <a:t>Tekststijl van het model bewerken</a:t>
            </a:r>
          </a:p>
        </p:txBody>
      </p:sp>
      <p:sp>
        <p:nvSpPr>
          <p:cNvPr id="8" name="Tijdelijke aanduiding voor datum 7"/>
          <p:cNvSpPr>
            <a:spLocks noGrp="1"/>
          </p:cNvSpPr>
          <p:nvPr>
            <p:ph type="dt" sz="half" idx="14"/>
          </p:nvPr>
        </p:nvSpPr>
        <p:spPr/>
        <p:txBody>
          <a:bodyPr/>
          <a:lstStyle/>
          <a:p>
            <a:endParaRPr lang="nl-NL" dirty="0"/>
          </a:p>
        </p:txBody>
      </p:sp>
      <p:sp>
        <p:nvSpPr>
          <p:cNvPr id="10" name="Tijdelijke aanduiding voor voettekst 9"/>
          <p:cNvSpPr>
            <a:spLocks noGrp="1"/>
          </p:cNvSpPr>
          <p:nvPr>
            <p:ph type="ftr" sz="quarter" idx="15"/>
          </p:nvPr>
        </p:nvSpPr>
        <p:spPr/>
        <p:txBody>
          <a:bodyPr/>
          <a:lstStyle/>
          <a:p>
            <a:endParaRPr lang="nl-NL" dirty="0"/>
          </a:p>
        </p:txBody>
      </p:sp>
      <p:sp>
        <p:nvSpPr>
          <p:cNvPr id="11" name="Tijdelijke aanduiding voor dianummer 10"/>
          <p:cNvSpPr>
            <a:spLocks noGrp="1"/>
          </p:cNvSpPr>
          <p:nvPr>
            <p:ph type="sldNum" sz="quarter" idx="16"/>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219221678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Afbeelding horizontaal kleur">
    <p:bg>
      <p:bgRef idx="1001">
        <a:schemeClr val="bg2"/>
      </p:bgRef>
    </p:bg>
    <p:spTree>
      <p:nvGrpSpPr>
        <p:cNvPr id="1" name=""/>
        <p:cNvGrpSpPr/>
        <p:nvPr/>
      </p:nvGrpSpPr>
      <p:grpSpPr>
        <a:xfrm>
          <a:off x="0" y="0"/>
          <a:ext cx="0" cy="0"/>
          <a:chOff x="0" y="0"/>
          <a:chExt cx="0" cy="0"/>
        </a:xfrm>
      </p:grpSpPr>
      <p:sp>
        <p:nvSpPr>
          <p:cNvPr id="12" name="Tijdelijke aanduiding voor afbeelding 11"/>
          <p:cNvSpPr>
            <a:spLocks noGrp="1"/>
          </p:cNvSpPr>
          <p:nvPr>
            <p:ph type="pic" sz="quarter" idx="14"/>
          </p:nvPr>
        </p:nvSpPr>
        <p:spPr>
          <a:xfrm>
            <a:off x="0" y="0"/>
            <a:ext cx="12192000" cy="3427413"/>
          </a:xfrm>
          <a:custGeom>
            <a:avLst/>
            <a:gdLst>
              <a:gd name="connsiteX0" fmla="*/ 0 w 12192000"/>
              <a:gd name="connsiteY0" fmla="*/ 0 h 3427413"/>
              <a:gd name="connsiteX1" fmla="*/ 5862638 w 12192000"/>
              <a:gd name="connsiteY1" fmla="*/ 0 h 3427413"/>
              <a:gd name="connsiteX2" fmla="*/ 5862638 w 12192000"/>
              <a:gd name="connsiteY2" fmla="*/ 709613 h 3427413"/>
              <a:gd name="connsiteX3" fmla="*/ 6329363 w 12192000"/>
              <a:gd name="connsiteY3" fmla="*/ 709613 h 3427413"/>
              <a:gd name="connsiteX4" fmla="*/ 6329363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3427413">
                <a:moveTo>
                  <a:pt x="0" y="0"/>
                </a:moveTo>
                <a:lnTo>
                  <a:pt x="5862638" y="0"/>
                </a:lnTo>
                <a:lnTo>
                  <a:pt x="5862638" y="709613"/>
                </a:lnTo>
                <a:lnTo>
                  <a:pt x="6329363" y="709613"/>
                </a:lnTo>
                <a:lnTo>
                  <a:pt x="6329363" y="0"/>
                </a:lnTo>
                <a:lnTo>
                  <a:pt x="12192000" y="0"/>
                </a:lnTo>
                <a:lnTo>
                  <a:pt x="12192000" y="3427413"/>
                </a:lnTo>
                <a:lnTo>
                  <a:pt x="0" y="3427413"/>
                </a:lnTo>
                <a:close/>
              </a:path>
            </a:pathLst>
          </a:custGeom>
          <a:noFill/>
        </p:spPr>
        <p:txBody>
          <a:bodyPr wrap="square" lIns="720000" tIns="1152000">
            <a:noAutofit/>
          </a:bodyPr>
          <a:lstStyle>
            <a:lvl1pPr>
              <a:buClr>
                <a:schemeClr val="bg2"/>
              </a:buClr>
              <a:tabLst>
                <a:tab pos="1619250" algn="l"/>
              </a:tabLst>
              <a:defRPr>
                <a:solidFill>
                  <a:schemeClr val="bg1"/>
                </a:solidFill>
              </a:defRPr>
            </a:lvl1pPr>
          </a:lstStyle>
          <a:p>
            <a:r>
              <a:rPr lang="nl-NL"/>
              <a:t>Klik op het pictogram als u een afbeelding wilt toevoegen</a:t>
            </a:r>
            <a:endParaRPr lang="nl-NL" dirty="0"/>
          </a:p>
        </p:txBody>
      </p:sp>
      <p:sp>
        <p:nvSpPr>
          <p:cNvPr id="2" name="Titel 1"/>
          <p:cNvSpPr>
            <a:spLocks noGrp="1"/>
          </p:cNvSpPr>
          <p:nvPr>
            <p:ph type="title"/>
          </p:nvPr>
        </p:nvSpPr>
        <p:spPr>
          <a:xfrm>
            <a:off x="634205" y="3888000"/>
            <a:ext cx="5004595" cy="2333413"/>
          </a:xfrm>
        </p:spPr>
        <p:txBody>
          <a:bodyPr anchor="t" anchorCtr="0"/>
          <a:lstStyle>
            <a:lvl1pPr>
              <a:defRPr>
                <a:solidFill>
                  <a:schemeClr val="tx1"/>
                </a:solidFill>
              </a:defRPr>
            </a:lvl1pPr>
          </a:lstStyle>
          <a:p>
            <a:r>
              <a:rPr lang="nl-NL"/>
              <a:t>Klik om de stijl te bewerken</a:t>
            </a:r>
            <a:endParaRPr lang="nl-NL" dirty="0"/>
          </a:p>
        </p:txBody>
      </p:sp>
      <p:sp>
        <p:nvSpPr>
          <p:cNvPr id="6" name="Tijdelijke aanduiding voor tekst 13"/>
          <p:cNvSpPr>
            <a:spLocks noGrp="1"/>
          </p:cNvSpPr>
          <p:nvPr>
            <p:ph type="body" sz="quarter" idx="13"/>
          </p:nvPr>
        </p:nvSpPr>
        <p:spPr>
          <a:xfrm>
            <a:off x="6554588" y="3888000"/>
            <a:ext cx="5004000" cy="2333413"/>
          </a:xfrm>
        </p:spPr>
        <p:txBody>
          <a:bodyPr tIns="50400" numCol="1" spcCol="468000" anchor="t" anchorCtr="0"/>
          <a:lstStyle/>
          <a:p>
            <a:pPr lvl="0"/>
            <a:r>
              <a:rPr lang="nl-NL"/>
              <a:t>Tekststijl van het model bewerken</a:t>
            </a:r>
          </a:p>
        </p:txBody>
      </p:sp>
      <p:sp>
        <p:nvSpPr>
          <p:cNvPr id="10" name="Tijdelijke aanduiding voor datum 9"/>
          <p:cNvSpPr>
            <a:spLocks noGrp="1"/>
          </p:cNvSpPr>
          <p:nvPr>
            <p:ph type="dt" sz="half" idx="15"/>
          </p:nvPr>
        </p:nvSpPr>
        <p:spPr/>
        <p:txBody>
          <a:bodyPr/>
          <a:lstStyle>
            <a:lvl1pPr>
              <a:defRPr>
                <a:solidFill>
                  <a:schemeClr val="tx2"/>
                </a:solidFill>
              </a:defRPr>
            </a:lvl1pPr>
          </a:lstStyle>
          <a:p>
            <a:endParaRPr lang="nl-NL" dirty="0"/>
          </a:p>
        </p:txBody>
      </p:sp>
      <p:sp>
        <p:nvSpPr>
          <p:cNvPr id="11" name="Tijdelijke aanduiding voor voettekst 10"/>
          <p:cNvSpPr>
            <a:spLocks noGrp="1"/>
          </p:cNvSpPr>
          <p:nvPr>
            <p:ph type="ftr" sz="quarter" idx="16"/>
          </p:nvPr>
        </p:nvSpPr>
        <p:spPr/>
        <p:txBody>
          <a:bodyPr/>
          <a:lstStyle>
            <a:lvl1pPr>
              <a:defRPr>
                <a:solidFill>
                  <a:schemeClr val="tx2"/>
                </a:solidFill>
              </a:defRPr>
            </a:lvl1pPr>
          </a:lstStyle>
          <a:p>
            <a:endParaRPr lang="nl-NL" dirty="0"/>
          </a:p>
        </p:txBody>
      </p:sp>
      <p:sp>
        <p:nvSpPr>
          <p:cNvPr id="13" name="Tijdelijke aanduiding voor dianummer 12"/>
          <p:cNvSpPr>
            <a:spLocks noGrp="1"/>
          </p:cNvSpPr>
          <p:nvPr>
            <p:ph type="sldNum" sz="quarter" idx="17"/>
          </p:nvPr>
        </p:nvSpPr>
        <p:spPr/>
        <p:txBody>
          <a:bodyPr/>
          <a:lstStyle>
            <a:lvl1pPr>
              <a:defRPr>
                <a:solidFill>
                  <a:schemeClr val="tx2"/>
                </a:solidFill>
              </a:defRPr>
            </a:lvl1p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3021533776"/>
      </p:ext>
    </p:extLst>
  </p:cSld>
  <p:clrMapOvr>
    <a:overrideClrMapping bg1="dk1" tx1="lt1" bg2="dk2" tx2="lt2" accent1="accent1" accent2="accent2" accent3="accent3" accent4="accent4" accent5="accent5" accent6="accent6" hlink="hlink" folHlink="folHlink"/>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Afbeelding horizontaal wit">
    <p:spTree>
      <p:nvGrpSpPr>
        <p:cNvPr id="1" name=""/>
        <p:cNvGrpSpPr/>
        <p:nvPr/>
      </p:nvGrpSpPr>
      <p:grpSpPr>
        <a:xfrm>
          <a:off x="0" y="0"/>
          <a:ext cx="0" cy="0"/>
          <a:chOff x="0" y="0"/>
          <a:chExt cx="0" cy="0"/>
        </a:xfrm>
      </p:grpSpPr>
      <p:sp>
        <p:nvSpPr>
          <p:cNvPr id="12" name="Tijdelijke aanduiding voor afbeelding 11"/>
          <p:cNvSpPr>
            <a:spLocks noGrp="1"/>
          </p:cNvSpPr>
          <p:nvPr>
            <p:ph type="pic" sz="quarter" idx="14"/>
          </p:nvPr>
        </p:nvSpPr>
        <p:spPr>
          <a:xfrm>
            <a:off x="0" y="0"/>
            <a:ext cx="12192000" cy="3427413"/>
          </a:xfrm>
          <a:custGeom>
            <a:avLst/>
            <a:gdLst>
              <a:gd name="connsiteX0" fmla="*/ 0 w 12192000"/>
              <a:gd name="connsiteY0" fmla="*/ 0 h 3427413"/>
              <a:gd name="connsiteX1" fmla="*/ 5862638 w 12192000"/>
              <a:gd name="connsiteY1" fmla="*/ 0 h 3427413"/>
              <a:gd name="connsiteX2" fmla="*/ 5862638 w 12192000"/>
              <a:gd name="connsiteY2" fmla="*/ 709613 h 3427413"/>
              <a:gd name="connsiteX3" fmla="*/ 6329363 w 12192000"/>
              <a:gd name="connsiteY3" fmla="*/ 709613 h 3427413"/>
              <a:gd name="connsiteX4" fmla="*/ 6329363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3427413">
                <a:moveTo>
                  <a:pt x="0" y="0"/>
                </a:moveTo>
                <a:lnTo>
                  <a:pt x="5862638" y="0"/>
                </a:lnTo>
                <a:lnTo>
                  <a:pt x="5862638" y="709613"/>
                </a:lnTo>
                <a:lnTo>
                  <a:pt x="6329363" y="709613"/>
                </a:lnTo>
                <a:lnTo>
                  <a:pt x="6329363" y="0"/>
                </a:lnTo>
                <a:lnTo>
                  <a:pt x="12192000" y="0"/>
                </a:lnTo>
                <a:lnTo>
                  <a:pt x="12192000" y="3427413"/>
                </a:lnTo>
                <a:lnTo>
                  <a:pt x="0" y="3427413"/>
                </a:lnTo>
                <a:close/>
              </a:path>
            </a:pathLst>
          </a:custGeom>
          <a:noFill/>
        </p:spPr>
        <p:txBody>
          <a:bodyPr wrap="square" lIns="720000" tIns="1152000">
            <a:noAutofit/>
          </a:bodyPr>
          <a:lstStyle/>
          <a:p>
            <a:r>
              <a:rPr lang="nl-NL"/>
              <a:t>Klik op het pictogram als u een afbeelding wilt toevoegen</a:t>
            </a:r>
            <a:endParaRPr lang="nl-NL" dirty="0"/>
          </a:p>
        </p:txBody>
      </p:sp>
      <p:sp>
        <p:nvSpPr>
          <p:cNvPr id="14" name="Tijdelijke aanduiding voor tekst 13"/>
          <p:cNvSpPr>
            <a:spLocks noGrp="1"/>
          </p:cNvSpPr>
          <p:nvPr>
            <p:ph type="body" sz="quarter" idx="13"/>
          </p:nvPr>
        </p:nvSpPr>
        <p:spPr>
          <a:xfrm>
            <a:off x="6553199" y="3888000"/>
            <a:ext cx="5004000" cy="2333413"/>
          </a:xfrm>
        </p:spPr>
        <p:txBody>
          <a:bodyPr tIns="50400" numCol="1" spcCol="468000" anchor="t" anchorCtr="0"/>
          <a:lstStyle/>
          <a:p>
            <a:pPr lvl="0"/>
            <a:r>
              <a:rPr lang="nl-NL"/>
              <a:t>Tekststijl van het model bewerken</a:t>
            </a:r>
          </a:p>
        </p:txBody>
      </p:sp>
      <p:sp>
        <p:nvSpPr>
          <p:cNvPr id="2" name="Titel 1"/>
          <p:cNvSpPr>
            <a:spLocks noGrp="1"/>
          </p:cNvSpPr>
          <p:nvPr>
            <p:ph type="title"/>
          </p:nvPr>
        </p:nvSpPr>
        <p:spPr>
          <a:xfrm>
            <a:off x="634206" y="3888000"/>
            <a:ext cx="5004594" cy="2333413"/>
          </a:xfrm>
        </p:spPr>
        <p:txBody>
          <a:bodyPr anchor="t" anchorCtr="0"/>
          <a:lstStyle/>
          <a:p>
            <a:r>
              <a:rPr lang="nl-NL"/>
              <a:t>Klik om de stijl te bewerken</a:t>
            </a:r>
            <a:endParaRPr lang="nl-NL" dirty="0"/>
          </a:p>
        </p:txBody>
      </p:sp>
      <p:sp>
        <p:nvSpPr>
          <p:cNvPr id="9" name="Tijdelijke aanduiding voor datum 8"/>
          <p:cNvSpPr>
            <a:spLocks noGrp="1"/>
          </p:cNvSpPr>
          <p:nvPr>
            <p:ph type="dt" sz="half" idx="15"/>
          </p:nvPr>
        </p:nvSpPr>
        <p:spPr/>
        <p:txBody>
          <a:bodyPr/>
          <a:lstStyle/>
          <a:p>
            <a:endParaRPr lang="nl-NL" dirty="0"/>
          </a:p>
        </p:txBody>
      </p:sp>
      <p:sp>
        <p:nvSpPr>
          <p:cNvPr id="10" name="Tijdelijke aanduiding voor voettekst 9"/>
          <p:cNvSpPr>
            <a:spLocks noGrp="1"/>
          </p:cNvSpPr>
          <p:nvPr>
            <p:ph type="ftr" sz="quarter" idx="16"/>
          </p:nvPr>
        </p:nvSpPr>
        <p:spPr/>
        <p:txBody>
          <a:bodyPr/>
          <a:lstStyle/>
          <a:p>
            <a:endParaRPr lang="nl-NL" dirty="0"/>
          </a:p>
        </p:txBody>
      </p:sp>
      <p:sp>
        <p:nvSpPr>
          <p:cNvPr id="11" name="Tijdelijke aanduiding voor dianummer 10"/>
          <p:cNvSpPr>
            <a:spLocks noGrp="1"/>
          </p:cNvSpPr>
          <p:nvPr>
            <p:ph type="sldNum" sz="quarter" idx="17"/>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312680338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Afbeelding hor. kleur zonder titel">
    <p:bg>
      <p:bgRef idx="1001">
        <a:schemeClr val="bg2"/>
      </p:bgRef>
    </p:bg>
    <p:spTree>
      <p:nvGrpSpPr>
        <p:cNvPr id="1" name=""/>
        <p:cNvGrpSpPr/>
        <p:nvPr/>
      </p:nvGrpSpPr>
      <p:grpSpPr>
        <a:xfrm>
          <a:off x="0" y="0"/>
          <a:ext cx="0" cy="0"/>
          <a:chOff x="0" y="0"/>
          <a:chExt cx="0" cy="0"/>
        </a:xfrm>
      </p:grpSpPr>
      <p:sp>
        <p:nvSpPr>
          <p:cNvPr id="12" name="Tijdelijke aanduiding voor afbeelding 11"/>
          <p:cNvSpPr>
            <a:spLocks noGrp="1"/>
          </p:cNvSpPr>
          <p:nvPr>
            <p:ph type="pic" sz="quarter" idx="14"/>
          </p:nvPr>
        </p:nvSpPr>
        <p:spPr>
          <a:xfrm>
            <a:off x="0" y="0"/>
            <a:ext cx="12192000" cy="3427413"/>
          </a:xfrm>
          <a:custGeom>
            <a:avLst/>
            <a:gdLst>
              <a:gd name="connsiteX0" fmla="*/ 0 w 12192000"/>
              <a:gd name="connsiteY0" fmla="*/ 0 h 3427413"/>
              <a:gd name="connsiteX1" fmla="*/ 5862638 w 12192000"/>
              <a:gd name="connsiteY1" fmla="*/ 0 h 3427413"/>
              <a:gd name="connsiteX2" fmla="*/ 5862638 w 12192000"/>
              <a:gd name="connsiteY2" fmla="*/ 709613 h 3427413"/>
              <a:gd name="connsiteX3" fmla="*/ 6329363 w 12192000"/>
              <a:gd name="connsiteY3" fmla="*/ 709613 h 3427413"/>
              <a:gd name="connsiteX4" fmla="*/ 6329363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3427413">
                <a:moveTo>
                  <a:pt x="0" y="0"/>
                </a:moveTo>
                <a:lnTo>
                  <a:pt x="5862638" y="0"/>
                </a:lnTo>
                <a:lnTo>
                  <a:pt x="5862638" y="709613"/>
                </a:lnTo>
                <a:lnTo>
                  <a:pt x="6329363" y="709613"/>
                </a:lnTo>
                <a:lnTo>
                  <a:pt x="6329363" y="0"/>
                </a:lnTo>
                <a:lnTo>
                  <a:pt x="12192000" y="0"/>
                </a:lnTo>
                <a:lnTo>
                  <a:pt x="12192000" y="3427413"/>
                </a:lnTo>
                <a:lnTo>
                  <a:pt x="0" y="3427413"/>
                </a:lnTo>
                <a:close/>
              </a:path>
            </a:pathLst>
          </a:custGeom>
          <a:noFill/>
        </p:spPr>
        <p:txBody>
          <a:bodyPr wrap="square" lIns="720000" tIns="1152000">
            <a:noAutofit/>
          </a:bodyPr>
          <a:lstStyle>
            <a:lvl1pPr>
              <a:tabLst>
                <a:tab pos="1619250" algn="l"/>
              </a:tabLst>
              <a:defRPr>
                <a:solidFill>
                  <a:schemeClr val="bg1"/>
                </a:solidFill>
              </a:defRPr>
            </a:lvl1pPr>
          </a:lstStyle>
          <a:p>
            <a:r>
              <a:rPr lang="nl-NL"/>
              <a:t>Klik op het pictogram als u een afbeelding wilt toevoegen</a:t>
            </a:r>
            <a:endParaRPr lang="nl-NL" dirty="0"/>
          </a:p>
        </p:txBody>
      </p:sp>
      <p:sp>
        <p:nvSpPr>
          <p:cNvPr id="14" name="Tijdelijke aanduiding voor tekst 13"/>
          <p:cNvSpPr>
            <a:spLocks noGrp="1"/>
          </p:cNvSpPr>
          <p:nvPr>
            <p:ph type="body" sz="quarter" idx="13"/>
          </p:nvPr>
        </p:nvSpPr>
        <p:spPr>
          <a:xfrm>
            <a:off x="635000" y="3888000"/>
            <a:ext cx="10923588" cy="2333413"/>
          </a:xfrm>
        </p:spPr>
        <p:txBody>
          <a:bodyPr tIns="50400" numCol="2" spcCol="468000"/>
          <a:lstStyle/>
          <a:p>
            <a:pPr lvl="0"/>
            <a:r>
              <a:rPr lang="nl-NL"/>
              <a:t>Tekststijl van het model bewerken</a:t>
            </a:r>
          </a:p>
        </p:txBody>
      </p:sp>
      <p:sp>
        <p:nvSpPr>
          <p:cNvPr id="8" name="Tijdelijke aanduiding voor datum 7"/>
          <p:cNvSpPr>
            <a:spLocks noGrp="1"/>
          </p:cNvSpPr>
          <p:nvPr>
            <p:ph type="dt" sz="half" idx="15"/>
          </p:nvPr>
        </p:nvSpPr>
        <p:spPr/>
        <p:txBody>
          <a:bodyPr/>
          <a:lstStyle>
            <a:lvl1pPr>
              <a:defRPr>
                <a:solidFill>
                  <a:schemeClr val="tx2"/>
                </a:solidFill>
              </a:defRPr>
            </a:lvl1pPr>
          </a:lstStyle>
          <a:p>
            <a:endParaRPr lang="nl-NL" dirty="0"/>
          </a:p>
        </p:txBody>
      </p:sp>
      <p:sp>
        <p:nvSpPr>
          <p:cNvPr id="9" name="Tijdelijke aanduiding voor voettekst 8"/>
          <p:cNvSpPr>
            <a:spLocks noGrp="1"/>
          </p:cNvSpPr>
          <p:nvPr>
            <p:ph type="ftr" sz="quarter" idx="16"/>
          </p:nvPr>
        </p:nvSpPr>
        <p:spPr/>
        <p:txBody>
          <a:bodyPr/>
          <a:lstStyle>
            <a:lvl1pPr>
              <a:defRPr>
                <a:solidFill>
                  <a:schemeClr val="tx2"/>
                </a:solidFill>
              </a:defRPr>
            </a:lvl1pPr>
          </a:lstStyle>
          <a:p>
            <a:endParaRPr lang="nl-NL" dirty="0"/>
          </a:p>
        </p:txBody>
      </p:sp>
      <p:sp>
        <p:nvSpPr>
          <p:cNvPr id="10" name="Tijdelijke aanduiding voor dianummer 9"/>
          <p:cNvSpPr>
            <a:spLocks noGrp="1"/>
          </p:cNvSpPr>
          <p:nvPr>
            <p:ph type="sldNum" sz="quarter" idx="17"/>
          </p:nvPr>
        </p:nvSpPr>
        <p:spPr/>
        <p:txBody>
          <a:bodyPr/>
          <a:lstStyle>
            <a:lvl1pPr>
              <a:defRPr>
                <a:solidFill>
                  <a:schemeClr val="tx2"/>
                </a:solidFill>
              </a:defRPr>
            </a:lvl1p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520388029"/>
      </p:ext>
    </p:extLst>
  </p:cSld>
  <p:clrMapOvr>
    <a:overrideClrMapping bg1="dk1" tx1="lt1" bg2="dk2" tx2="lt2" accent1="accent1" accent2="accent2" accent3="accent3" accent4="accent4" accent5="accent5" accent6="accent6" hlink="hlink" folHlink="folHlink"/>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Afbeelding hor. wit zonder titel">
    <p:spTree>
      <p:nvGrpSpPr>
        <p:cNvPr id="1" name=""/>
        <p:cNvGrpSpPr/>
        <p:nvPr/>
      </p:nvGrpSpPr>
      <p:grpSpPr>
        <a:xfrm>
          <a:off x="0" y="0"/>
          <a:ext cx="0" cy="0"/>
          <a:chOff x="0" y="0"/>
          <a:chExt cx="0" cy="0"/>
        </a:xfrm>
      </p:grpSpPr>
      <p:sp>
        <p:nvSpPr>
          <p:cNvPr id="12" name="Tijdelijke aanduiding voor afbeelding 11"/>
          <p:cNvSpPr>
            <a:spLocks noGrp="1"/>
          </p:cNvSpPr>
          <p:nvPr>
            <p:ph type="pic" sz="quarter" idx="14"/>
          </p:nvPr>
        </p:nvSpPr>
        <p:spPr>
          <a:xfrm>
            <a:off x="0" y="0"/>
            <a:ext cx="12192000" cy="3427413"/>
          </a:xfrm>
          <a:custGeom>
            <a:avLst/>
            <a:gdLst>
              <a:gd name="connsiteX0" fmla="*/ 0 w 12192000"/>
              <a:gd name="connsiteY0" fmla="*/ 0 h 3427413"/>
              <a:gd name="connsiteX1" fmla="*/ 5862638 w 12192000"/>
              <a:gd name="connsiteY1" fmla="*/ 0 h 3427413"/>
              <a:gd name="connsiteX2" fmla="*/ 5862638 w 12192000"/>
              <a:gd name="connsiteY2" fmla="*/ 709613 h 3427413"/>
              <a:gd name="connsiteX3" fmla="*/ 6329363 w 12192000"/>
              <a:gd name="connsiteY3" fmla="*/ 709613 h 3427413"/>
              <a:gd name="connsiteX4" fmla="*/ 6329363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3427413">
                <a:moveTo>
                  <a:pt x="0" y="0"/>
                </a:moveTo>
                <a:lnTo>
                  <a:pt x="5862638" y="0"/>
                </a:lnTo>
                <a:lnTo>
                  <a:pt x="5862638" y="709613"/>
                </a:lnTo>
                <a:lnTo>
                  <a:pt x="6329363" y="709613"/>
                </a:lnTo>
                <a:lnTo>
                  <a:pt x="6329363" y="0"/>
                </a:lnTo>
                <a:lnTo>
                  <a:pt x="12192000" y="0"/>
                </a:lnTo>
                <a:lnTo>
                  <a:pt x="12192000" y="3427413"/>
                </a:lnTo>
                <a:lnTo>
                  <a:pt x="0" y="3427413"/>
                </a:lnTo>
                <a:close/>
              </a:path>
            </a:pathLst>
          </a:custGeom>
          <a:noFill/>
        </p:spPr>
        <p:txBody>
          <a:bodyPr wrap="square" lIns="720000" tIns="1152000">
            <a:noAutofit/>
          </a:bodyPr>
          <a:lstStyle/>
          <a:p>
            <a:r>
              <a:rPr lang="nl-NL"/>
              <a:t>Klik op het pictogram als u een afbeelding wilt toevoegen</a:t>
            </a:r>
            <a:endParaRPr lang="nl-NL" dirty="0"/>
          </a:p>
        </p:txBody>
      </p:sp>
      <p:sp>
        <p:nvSpPr>
          <p:cNvPr id="14" name="Tijdelijke aanduiding voor tekst 13"/>
          <p:cNvSpPr>
            <a:spLocks noGrp="1"/>
          </p:cNvSpPr>
          <p:nvPr>
            <p:ph type="body" sz="quarter" idx="13"/>
          </p:nvPr>
        </p:nvSpPr>
        <p:spPr>
          <a:xfrm>
            <a:off x="635000" y="3888000"/>
            <a:ext cx="10923588" cy="2333413"/>
          </a:xfrm>
        </p:spPr>
        <p:txBody>
          <a:bodyPr tIns="50400" numCol="2" spcCol="468000"/>
          <a:lstStyle/>
          <a:p>
            <a:pPr lvl="0"/>
            <a:r>
              <a:rPr lang="nl-NL"/>
              <a:t>Tekststijl van het model bewerken</a:t>
            </a:r>
          </a:p>
        </p:txBody>
      </p:sp>
      <p:sp>
        <p:nvSpPr>
          <p:cNvPr id="8" name="Tijdelijke aanduiding voor datum 7"/>
          <p:cNvSpPr>
            <a:spLocks noGrp="1"/>
          </p:cNvSpPr>
          <p:nvPr>
            <p:ph type="dt" sz="half" idx="15"/>
          </p:nvPr>
        </p:nvSpPr>
        <p:spPr/>
        <p:txBody>
          <a:bodyPr/>
          <a:lstStyle/>
          <a:p>
            <a:endParaRPr lang="nl-NL" dirty="0"/>
          </a:p>
        </p:txBody>
      </p:sp>
      <p:sp>
        <p:nvSpPr>
          <p:cNvPr id="9" name="Tijdelijke aanduiding voor voettekst 8"/>
          <p:cNvSpPr>
            <a:spLocks noGrp="1"/>
          </p:cNvSpPr>
          <p:nvPr>
            <p:ph type="ftr" sz="quarter" idx="16"/>
          </p:nvPr>
        </p:nvSpPr>
        <p:spPr/>
        <p:txBody>
          <a:bodyPr/>
          <a:lstStyle/>
          <a:p>
            <a:endParaRPr lang="nl-NL" dirty="0"/>
          </a:p>
        </p:txBody>
      </p:sp>
      <p:sp>
        <p:nvSpPr>
          <p:cNvPr id="10" name="Tijdelijke aanduiding voor dianummer 9"/>
          <p:cNvSpPr>
            <a:spLocks noGrp="1"/>
          </p:cNvSpPr>
          <p:nvPr>
            <p:ph type="sldNum" sz="quarter" idx="17"/>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476251026"/>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Afbeelding horizontaal kleur titel">
    <p:bg>
      <p:bgRef idx="1001">
        <a:schemeClr val="bg2"/>
      </p:bgRef>
    </p:bg>
    <p:spTree>
      <p:nvGrpSpPr>
        <p:cNvPr id="1" name=""/>
        <p:cNvGrpSpPr/>
        <p:nvPr/>
      </p:nvGrpSpPr>
      <p:grpSpPr>
        <a:xfrm>
          <a:off x="0" y="0"/>
          <a:ext cx="0" cy="0"/>
          <a:chOff x="0" y="0"/>
          <a:chExt cx="0" cy="0"/>
        </a:xfrm>
      </p:grpSpPr>
      <p:sp>
        <p:nvSpPr>
          <p:cNvPr id="11" name="Tijdelijke aanduiding voor afbeelding 10"/>
          <p:cNvSpPr>
            <a:spLocks noGrp="1"/>
          </p:cNvSpPr>
          <p:nvPr>
            <p:ph type="pic" sz="quarter" idx="14"/>
          </p:nvPr>
        </p:nvSpPr>
        <p:spPr>
          <a:xfrm>
            <a:off x="0" y="3427413"/>
            <a:ext cx="12192000" cy="3430587"/>
          </a:xfrm>
          <a:prstGeom prst="rect">
            <a:avLst/>
          </a:prstGeom>
          <a:noFill/>
        </p:spPr>
        <p:txBody>
          <a:bodyPr wrap="square" lIns="612000">
            <a:noAutofit/>
          </a:bodyPr>
          <a:lstStyle>
            <a:lvl1pPr>
              <a:buClr>
                <a:schemeClr val="bg2"/>
              </a:buClr>
              <a:defRPr>
                <a:solidFill>
                  <a:schemeClr val="bg1"/>
                </a:solidFill>
              </a:defRPr>
            </a:lvl1pPr>
          </a:lstStyle>
          <a:p>
            <a:r>
              <a:rPr lang="nl-NL"/>
              <a:t>Klik op het pictogram als u een afbeelding wilt toevoegen</a:t>
            </a:r>
            <a:endParaRPr lang="nl-NL" dirty="0"/>
          </a:p>
        </p:txBody>
      </p:sp>
      <p:sp>
        <p:nvSpPr>
          <p:cNvPr id="2" name="Titel 1"/>
          <p:cNvSpPr>
            <a:spLocks noGrp="1"/>
          </p:cNvSpPr>
          <p:nvPr>
            <p:ph type="title"/>
          </p:nvPr>
        </p:nvSpPr>
        <p:spPr>
          <a:xfrm>
            <a:off x="633600" y="1051200"/>
            <a:ext cx="10924382" cy="946800"/>
          </a:xfrm>
        </p:spPr>
        <p:txBody>
          <a:bodyPr/>
          <a:lstStyle>
            <a:lvl1pPr>
              <a:defRPr>
                <a:solidFill>
                  <a:schemeClr val="tx1"/>
                </a:solidFill>
              </a:defRPr>
            </a:lvl1pPr>
          </a:lstStyle>
          <a:p>
            <a:r>
              <a:rPr lang="nl-NL"/>
              <a:t>Klik om de stijl te bewerken</a:t>
            </a:r>
            <a:endParaRPr lang="nl-NL" dirty="0"/>
          </a:p>
        </p:txBody>
      </p:sp>
      <p:sp>
        <p:nvSpPr>
          <p:cNvPr id="13" name="Tijdelijke aanduiding voor datum 12"/>
          <p:cNvSpPr>
            <a:spLocks noGrp="1"/>
          </p:cNvSpPr>
          <p:nvPr>
            <p:ph type="dt" sz="half" idx="15"/>
          </p:nvPr>
        </p:nvSpPr>
        <p:spPr/>
        <p:txBody>
          <a:bodyPr/>
          <a:lstStyle/>
          <a:p>
            <a:endParaRPr lang="nl-NL" dirty="0"/>
          </a:p>
        </p:txBody>
      </p:sp>
      <p:sp>
        <p:nvSpPr>
          <p:cNvPr id="14" name="Tijdelijke aanduiding voor voettekst 13"/>
          <p:cNvSpPr>
            <a:spLocks noGrp="1"/>
          </p:cNvSpPr>
          <p:nvPr>
            <p:ph type="ftr" sz="quarter" idx="16"/>
          </p:nvPr>
        </p:nvSpPr>
        <p:spPr/>
        <p:txBody>
          <a:bodyPr/>
          <a:lstStyle/>
          <a:p>
            <a:endParaRPr lang="nl-NL" dirty="0"/>
          </a:p>
        </p:txBody>
      </p:sp>
      <p:sp>
        <p:nvSpPr>
          <p:cNvPr id="15" name="Tijdelijke aanduiding voor dianummer 14"/>
          <p:cNvSpPr>
            <a:spLocks noGrp="1"/>
          </p:cNvSpPr>
          <p:nvPr>
            <p:ph type="sldNum" sz="quarter" idx="17"/>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3341595861"/>
      </p:ext>
    </p:extLst>
  </p:cSld>
  <p:clrMapOvr>
    <a:overrideClrMapping bg1="dk1" tx1="lt1" bg2="dk2" tx2="lt2" accent1="accent1" accent2="accent2" accent3="accent3" accent4="accent4" accent5="accent5" accent6="accent6" hlink="hlink" folHlink="folHlink"/>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Afbeelding horizontaal wit titel">
    <p:bg>
      <p:bgRef idx="1001">
        <a:schemeClr val="bg1"/>
      </p:bgRef>
    </p:bg>
    <p:spTree>
      <p:nvGrpSpPr>
        <p:cNvPr id="1" name=""/>
        <p:cNvGrpSpPr/>
        <p:nvPr/>
      </p:nvGrpSpPr>
      <p:grpSpPr>
        <a:xfrm>
          <a:off x="0" y="0"/>
          <a:ext cx="0" cy="0"/>
          <a:chOff x="0" y="0"/>
          <a:chExt cx="0" cy="0"/>
        </a:xfrm>
      </p:grpSpPr>
      <p:sp>
        <p:nvSpPr>
          <p:cNvPr id="11" name="Tijdelijke aanduiding voor afbeelding 10"/>
          <p:cNvSpPr>
            <a:spLocks noGrp="1"/>
          </p:cNvSpPr>
          <p:nvPr>
            <p:ph type="pic" sz="quarter" idx="14"/>
          </p:nvPr>
        </p:nvSpPr>
        <p:spPr>
          <a:xfrm>
            <a:off x="0" y="3427413"/>
            <a:ext cx="12192000" cy="3430587"/>
          </a:xfrm>
          <a:prstGeom prst="rect">
            <a:avLst/>
          </a:prstGeom>
          <a:noFill/>
        </p:spPr>
        <p:txBody>
          <a:bodyPr wrap="square" lIns="612000">
            <a:noAutofit/>
          </a:bodyPr>
          <a:lstStyle/>
          <a:p>
            <a:r>
              <a:rPr lang="nl-NL"/>
              <a:t>Klik op het pictogram als u een afbeelding wilt toevoegen</a:t>
            </a:r>
          </a:p>
        </p:txBody>
      </p:sp>
      <p:sp>
        <p:nvSpPr>
          <p:cNvPr id="9" name="Titel 8"/>
          <p:cNvSpPr>
            <a:spLocks noGrp="1"/>
          </p:cNvSpPr>
          <p:nvPr>
            <p:ph type="title"/>
          </p:nvPr>
        </p:nvSpPr>
        <p:spPr>
          <a:xfrm>
            <a:off x="634206" y="1051200"/>
            <a:ext cx="10924382" cy="946800"/>
          </a:xfrm>
        </p:spPr>
        <p:txBody>
          <a:bodyPr/>
          <a:lstStyle/>
          <a:p>
            <a:r>
              <a:rPr lang="nl-NL"/>
              <a:t>Klik om de stijl te bewerken</a:t>
            </a:r>
            <a:endParaRPr lang="nl-NL" dirty="0"/>
          </a:p>
        </p:txBody>
      </p:sp>
      <p:sp>
        <p:nvSpPr>
          <p:cNvPr id="5" name="Tijdelijke aanduiding voor datum 4"/>
          <p:cNvSpPr>
            <a:spLocks noGrp="1"/>
          </p:cNvSpPr>
          <p:nvPr>
            <p:ph type="dt" sz="half" idx="15"/>
          </p:nvPr>
        </p:nvSpPr>
        <p:spPr/>
        <p:txBody>
          <a:bodyPr/>
          <a:lstStyle/>
          <a:p>
            <a:endParaRPr lang="nl-NL" dirty="0"/>
          </a:p>
        </p:txBody>
      </p:sp>
      <p:sp>
        <p:nvSpPr>
          <p:cNvPr id="6" name="Tijdelijke aanduiding voor voettekst 5"/>
          <p:cNvSpPr>
            <a:spLocks noGrp="1"/>
          </p:cNvSpPr>
          <p:nvPr>
            <p:ph type="ftr" sz="quarter" idx="16"/>
          </p:nvPr>
        </p:nvSpPr>
        <p:spPr/>
        <p:txBody>
          <a:bodyPr/>
          <a:lstStyle/>
          <a:p>
            <a:endParaRPr lang="nl-NL" dirty="0"/>
          </a:p>
        </p:txBody>
      </p:sp>
      <p:sp>
        <p:nvSpPr>
          <p:cNvPr id="7" name="Tijdelijke aanduiding voor dianummer 6"/>
          <p:cNvSpPr>
            <a:spLocks noGrp="1"/>
          </p:cNvSpPr>
          <p:nvPr>
            <p:ph type="sldNum" sz="quarter" idx="17"/>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305698391"/>
      </p:ext>
    </p:extLst>
  </p:cSld>
  <p:clrMapOvr>
    <a:overrideClrMapping bg1="lt1" tx1="dk1" bg2="lt2" tx2="dk2" accent1="accent1" accent2="accent2" accent3="accent3" accent4="accent4" accent5="accent5" accent6="accent6" hlink="hlink" folHlink="folHlink"/>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Afbeelding">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129326"/>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Afbeelding met titel">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5" name="Titel 4"/>
          <p:cNvSpPr>
            <a:spLocks noGrp="1"/>
          </p:cNvSpPr>
          <p:nvPr>
            <p:ph type="title"/>
          </p:nvPr>
        </p:nvSpPr>
        <p:spPr>
          <a:xfrm>
            <a:off x="0" y="5153776"/>
            <a:ext cx="12192000" cy="576000"/>
          </a:xfrm>
          <a:solidFill>
            <a:schemeClr val="tx2"/>
          </a:solidFill>
        </p:spPr>
        <p:txBody>
          <a:bodyPr lIns="756000" anchor="ctr" anchorCtr="0">
            <a:noAutofit/>
          </a:bodyPr>
          <a:lstStyle>
            <a:lvl1pPr algn="l">
              <a:defRPr sz="3200">
                <a:solidFill>
                  <a:schemeClr val="bg1"/>
                </a:solidFill>
              </a:defRPr>
            </a:lvl1pPr>
          </a:lstStyle>
          <a:p>
            <a:r>
              <a:rPr lang="nl-NL"/>
              <a:t>Klik om de stijl te bewerken</a:t>
            </a:r>
            <a:endParaRPr lang="nl-NL" dirty="0"/>
          </a:p>
        </p:txBody>
      </p:sp>
      <p:sp>
        <p:nvSpPr>
          <p:cNvPr id="3" name="Tijdelijke aanduiding voor tekst 2"/>
          <p:cNvSpPr>
            <a:spLocks noGrp="1"/>
          </p:cNvSpPr>
          <p:nvPr>
            <p:ph type="body" sz="quarter" idx="10"/>
          </p:nvPr>
        </p:nvSpPr>
        <p:spPr>
          <a:xfrm>
            <a:off x="0" y="5825413"/>
            <a:ext cx="12192000" cy="396000"/>
          </a:xfrm>
          <a:solidFill>
            <a:schemeClr val="bg1"/>
          </a:solidFill>
        </p:spPr>
        <p:txBody>
          <a:bodyPr lIns="756000" anchor="ctr" anchorCtr="0">
            <a:normAutofit/>
          </a:bodyPr>
          <a:lstStyle>
            <a:lvl1pPr marL="0" indent="0">
              <a:buNone/>
              <a:defRPr sz="2000" i="0">
                <a:solidFill>
                  <a:schemeClr val="tx1"/>
                </a:solidFill>
              </a:defRPr>
            </a:lvl1pPr>
            <a:lvl2pPr marL="313200" indent="0">
              <a:buNone/>
              <a:defRPr/>
            </a:lvl2pPr>
            <a:lvl3pPr marL="630000" indent="0">
              <a:buNone/>
              <a:defRPr/>
            </a:lvl3pPr>
            <a:lvl4pPr marL="943200" indent="0">
              <a:buNone/>
              <a:defRPr/>
            </a:lvl4pPr>
            <a:lvl5pPr marL="1260000" indent="0">
              <a:buNone/>
              <a:defRPr/>
            </a:lvl5pPr>
          </a:lstStyle>
          <a:p>
            <a:pPr lvl="0"/>
            <a:r>
              <a:rPr lang="nl-NL"/>
              <a:t>Tekststijl van het model bewerken</a:t>
            </a:r>
          </a:p>
        </p:txBody>
      </p:sp>
    </p:spTree>
    <p:extLst>
      <p:ext uri="{BB962C8B-B14F-4D97-AF65-F5344CB8AC3E}">
        <p14:creationId xmlns:p14="http://schemas.microsoft.com/office/powerpoint/2010/main" val="292566585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Tabel/grafiek">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nl-NL"/>
              <a:t>Klik om de stijl te bewerken</a:t>
            </a:r>
            <a:endParaRPr lang="nl-NL" dirty="0"/>
          </a:p>
        </p:txBody>
      </p:sp>
      <p:sp>
        <p:nvSpPr>
          <p:cNvPr id="3" name="Tijdelijke aanduiding voor inhoud 2"/>
          <p:cNvSpPr>
            <a:spLocks noGrp="1"/>
          </p:cNvSpPr>
          <p:nvPr>
            <p:ph sz="quarter" idx="13"/>
          </p:nvPr>
        </p:nvSpPr>
        <p:spPr>
          <a:xfrm>
            <a:off x="635000" y="2276475"/>
            <a:ext cx="10923588" cy="3944938"/>
          </a:xfrm>
        </p:spPr>
        <p:txBody>
          <a:bodyPr/>
          <a:lstStyle/>
          <a:p>
            <a:pPr lvl="0"/>
            <a:r>
              <a:rPr lang="nl-NL"/>
              <a:t>Tekststijl van het model bewerken</a:t>
            </a:r>
          </a:p>
        </p:txBody>
      </p:sp>
      <p:sp>
        <p:nvSpPr>
          <p:cNvPr id="10" name="Tijdelijke aanduiding voor datum 9"/>
          <p:cNvSpPr>
            <a:spLocks noGrp="1"/>
          </p:cNvSpPr>
          <p:nvPr>
            <p:ph type="dt" sz="half" idx="14"/>
          </p:nvPr>
        </p:nvSpPr>
        <p:spPr/>
        <p:txBody>
          <a:bodyPr/>
          <a:lstStyle/>
          <a:p>
            <a:endParaRPr lang="nl-NL" dirty="0"/>
          </a:p>
        </p:txBody>
      </p:sp>
      <p:sp>
        <p:nvSpPr>
          <p:cNvPr id="11" name="Tijdelijke aanduiding voor voettekst 10"/>
          <p:cNvSpPr>
            <a:spLocks noGrp="1"/>
          </p:cNvSpPr>
          <p:nvPr>
            <p:ph type="ftr" sz="quarter" idx="15"/>
          </p:nvPr>
        </p:nvSpPr>
        <p:spPr/>
        <p:txBody>
          <a:bodyPr/>
          <a:lstStyle/>
          <a:p>
            <a:endParaRPr lang="nl-NL" dirty="0"/>
          </a:p>
        </p:txBody>
      </p:sp>
      <p:sp>
        <p:nvSpPr>
          <p:cNvPr id="12" name="Tijdelijke aanduiding voor dianummer 11"/>
          <p:cNvSpPr>
            <a:spLocks noGrp="1"/>
          </p:cNvSpPr>
          <p:nvPr>
            <p:ph type="sldNum" sz="quarter" idx="16"/>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4221516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houdsopgave">
    <p:spTree>
      <p:nvGrpSpPr>
        <p:cNvPr id="1" name=""/>
        <p:cNvGrpSpPr/>
        <p:nvPr/>
      </p:nvGrpSpPr>
      <p:grpSpPr>
        <a:xfrm>
          <a:off x="0" y="0"/>
          <a:ext cx="0" cy="0"/>
          <a:chOff x="0" y="0"/>
          <a:chExt cx="0" cy="0"/>
        </a:xfrm>
      </p:grpSpPr>
      <p:sp>
        <p:nvSpPr>
          <p:cNvPr id="7" name="Rechthoek 6"/>
          <p:cNvSpPr/>
          <p:nvPr userDrawn="1"/>
        </p:nvSpPr>
        <p:spPr>
          <a:xfrm>
            <a:off x="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 name="Titel 1"/>
          <p:cNvSpPr>
            <a:spLocks noGrp="1"/>
          </p:cNvSpPr>
          <p:nvPr>
            <p:ph type="title"/>
          </p:nvPr>
        </p:nvSpPr>
        <p:spPr>
          <a:xfrm>
            <a:off x="634999" y="2636838"/>
            <a:ext cx="5003801" cy="1584325"/>
          </a:xfrm>
        </p:spPr>
        <p:txBody>
          <a:bodyPr anchor="ctr" anchorCtr="0">
            <a:normAutofit/>
          </a:bodyPr>
          <a:lstStyle>
            <a:lvl1pPr algn="r">
              <a:defRPr sz="3600">
                <a:solidFill>
                  <a:schemeClr val="bg1"/>
                </a:solidFill>
              </a:defRPr>
            </a:lvl1pPr>
          </a:lstStyle>
          <a:p>
            <a:r>
              <a:rPr lang="nl-NL"/>
              <a:t>Klik om de stijl te bewerken</a:t>
            </a:r>
            <a:endParaRPr lang="nl-NL" dirty="0"/>
          </a:p>
        </p:txBody>
      </p:sp>
      <p:sp>
        <p:nvSpPr>
          <p:cNvPr id="13" name="Tijdelijke aanduiding voor tekst 4"/>
          <p:cNvSpPr>
            <a:spLocks noGrp="1"/>
          </p:cNvSpPr>
          <p:nvPr>
            <p:ph type="body" sz="quarter" idx="15"/>
          </p:nvPr>
        </p:nvSpPr>
        <p:spPr>
          <a:xfrm>
            <a:off x="7791732" y="916926"/>
            <a:ext cx="3766856" cy="817562"/>
          </a:xfrm>
        </p:spPr>
        <p:txBody>
          <a:bodyPr anchor="b" anchorCtr="0">
            <a:normAutofit/>
          </a:bodyPr>
          <a:lstStyle>
            <a:lvl1pPr marL="0" indent="0">
              <a:buNone/>
              <a:defRPr sz="1800"/>
            </a:lvl1pPr>
            <a:lvl2pPr marL="313200" indent="0">
              <a:buNone/>
              <a:defRPr/>
            </a:lvl2pPr>
            <a:lvl3pPr marL="630000" indent="0">
              <a:buNone/>
              <a:defRPr/>
            </a:lvl3pPr>
            <a:lvl4pPr marL="943200" indent="0">
              <a:buNone/>
              <a:defRPr/>
            </a:lvl4pPr>
            <a:lvl5pPr marL="1260000" indent="0">
              <a:buNone/>
              <a:defRPr/>
            </a:lvl5pPr>
          </a:lstStyle>
          <a:p>
            <a:pPr lvl="0"/>
            <a:r>
              <a:rPr lang="nl-NL"/>
              <a:t>Tekststijl van het model bewerken</a:t>
            </a:r>
          </a:p>
        </p:txBody>
      </p:sp>
      <p:sp>
        <p:nvSpPr>
          <p:cNvPr id="14" name="Tijdelijke aanduiding voor tekst 4"/>
          <p:cNvSpPr>
            <a:spLocks noGrp="1"/>
          </p:cNvSpPr>
          <p:nvPr>
            <p:ph type="body" sz="quarter" idx="16"/>
          </p:nvPr>
        </p:nvSpPr>
        <p:spPr>
          <a:xfrm>
            <a:off x="7791732" y="2061911"/>
            <a:ext cx="3766856" cy="817562"/>
          </a:xfrm>
        </p:spPr>
        <p:txBody>
          <a:bodyPr anchor="b" anchorCtr="0">
            <a:normAutofit/>
          </a:bodyPr>
          <a:lstStyle>
            <a:lvl1pPr marL="0" indent="0">
              <a:buNone/>
              <a:defRPr sz="1800"/>
            </a:lvl1pPr>
            <a:lvl2pPr marL="313200" indent="0">
              <a:buNone/>
              <a:defRPr/>
            </a:lvl2pPr>
            <a:lvl3pPr marL="630000" indent="0">
              <a:buNone/>
              <a:defRPr/>
            </a:lvl3pPr>
            <a:lvl4pPr marL="943200" indent="0">
              <a:buNone/>
              <a:defRPr/>
            </a:lvl4pPr>
            <a:lvl5pPr marL="1260000" indent="0">
              <a:buNone/>
              <a:defRPr/>
            </a:lvl5pPr>
          </a:lstStyle>
          <a:p>
            <a:pPr lvl="0"/>
            <a:r>
              <a:rPr lang="nl-NL"/>
              <a:t>Tekststijl van het model bewerken</a:t>
            </a:r>
          </a:p>
        </p:txBody>
      </p:sp>
      <p:sp>
        <p:nvSpPr>
          <p:cNvPr id="15" name="Tijdelijke aanduiding voor tekst 4"/>
          <p:cNvSpPr>
            <a:spLocks noGrp="1"/>
          </p:cNvSpPr>
          <p:nvPr>
            <p:ph type="body" sz="quarter" idx="17"/>
          </p:nvPr>
        </p:nvSpPr>
        <p:spPr>
          <a:xfrm>
            <a:off x="7791732" y="3211200"/>
            <a:ext cx="3766856" cy="817562"/>
          </a:xfrm>
        </p:spPr>
        <p:txBody>
          <a:bodyPr anchor="b" anchorCtr="0">
            <a:normAutofit/>
          </a:bodyPr>
          <a:lstStyle>
            <a:lvl1pPr marL="0" indent="0">
              <a:buNone/>
              <a:defRPr sz="1800"/>
            </a:lvl1pPr>
            <a:lvl2pPr marL="313200" indent="0">
              <a:buNone/>
              <a:defRPr/>
            </a:lvl2pPr>
            <a:lvl3pPr marL="630000" indent="0">
              <a:buNone/>
              <a:defRPr/>
            </a:lvl3pPr>
            <a:lvl4pPr marL="943200" indent="0">
              <a:buNone/>
              <a:defRPr/>
            </a:lvl4pPr>
            <a:lvl5pPr marL="1260000" indent="0">
              <a:buNone/>
              <a:defRPr/>
            </a:lvl5pPr>
          </a:lstStyle>
          <a:p>
            <a:pPr lvl="0"/>
            <a:r>
              <a:rPr lang="nl-NL"/>
              <a:t>Tekststijl van het model bewerken</a:t>
            </a:r>
          </a:p>
        </p:txBody>
      </p:sp>
      <p:sp>
        <p:nvSpPr>
          <p:cNvPr id="16" name="Tijdelijke aanduiding voor tekst 4"/>
          <p:cNvSpPr>
            <a:spLocks noGrp="1"/>
          </p:cNvSpPr>
          <p:nvPr>
            <p:ph type="body" sz="quarter" idx="18"/>
          </p:nvPr>
        </p:nvSpPr>
        <p:spPr>
          <a:xfrm>
            <a:off x="7791732" y="4352400"/>
            <a:ext cx="3766856" cy="817562"/>
          </a:xfrm>
        </p:spPr>
        <p:txBody>
          <a:bodyPr anchor="b" anchorCtr="0">
            <a:normAutofit/>
          </a:bodyPr>
          <a:lstStyle>
            <a:lvl1pPr marL="0" indent="0">
              <a:buNone/>
              <a:defRPr sz="1800"/>
            </a:lvl1pPr>
            <a:lvl2pPr marL="313200" indent="0">
              <a:buNone/>
              <a:defRPr/>
            </a:lvl2pPr>
            <a:lvl3pPr marL="630000" indent="0">
              <a:buNone/>
              <a:defRPr/>
            </a:lvl3pPr>
            <a:lvl4pPr marL="943200" indent="0">
              <a:buNone/>
              <a:defRPr/>
            </a:lvl4pPr>
            <a:lvl5pPr marL="1260000" indent="0">
              <a:buNone/>
              <a:defRPr/>
            </a:lvl5pPr>
          </a:lstStyle>
          <a:p>
            <a:pPr lvl="0"/>
            <a:r>
              <a:rPr lang="nl-NL"/>
              <a:t>Tekststijl van het model bewerken</a:t>
            </a:r>
          </a:p>
        </p:txBody>
      </p:sp>
      <p:sp>
        <p:nvSpPr>
          <p:cNvPr id="17" name="Tijdelijke aanduiding voor tekst 4"/>
          <p:cNvSpPr>
            <a:spLocks noGrp="1"/>
          </p:cNvSpPr>
          <p:nvPr>
            <p:ph type="body" sz="quarter" idx="19"/>
          </p:nvPr>
        </p:nvSpPr>
        <p:spPr>
          <a:xfrm>
            <a:off x="7791732" y="5497200"/>
            <a:ext cx="3766856" cy="817562"/>
          </a:xfrm>
        </p:spPr>
        <p:txBody>
          <a:bodyPr anchor="b" anchorCtr="0">
            <a:normAutofit/>
          </a:bodyPr>
          <a:lstStyle>
            <a:lvl1pPr marL="0" indent="0">
              <a:buNone/>
              <a:defRPr sz="1800"/>
            </a:lvl1pPr>
            <a:lvl2pPr marL="313200" indent="0">
              <a:buNone/>
              <a:defRPr/>
            </a:lvl2pPr>
            <a:lvl3pPr marL="630000" indent="0">
              <a:buNone/>
              <a:defRPr/>
            </a:lvl3pPr>
            <a:lvl4pPr marL="943200" indent="0">
              <a:buNone/>
              <a:defRPr/>
            </a:lvl4pPr>
            <a:lvl5pPr marL="1260000" indent="0">
              <a:buNone/>
              <a:defRPr/>
            </a:lvl5pPr>
          </a:lstStyle>
          <a:p>
            <a:pPr lvl="0"/>
            <a:r>
              <a:rPr lang="nl-NL"/>
              <a:t>Tekststijl van het model bewerken</a:t>
            </a:r>
          </a:p>
        </p:txBody>
      </p:sp>
      <p:sp>
        <p:nvSpPr>
          <p:cNvPr id="5" name="Tijdelijke aanduiding voor datum 4"/>
          <p:cNvSpPr>
            <a:spLocks noGrp="1"/>
          </p:cNvSpPr>
          <p:nvPr>
            <p:ph type="dt" sz="half" idx="20"/>
          </p:nvPr>
        </p:nvSpPr>
        <p:spPr/>
        <p:txBody>
          <a:bodyPr/>
          <a:lstStyle/>
          <a:p>
            <a:endParaRPr lang="nl-NL" dirty="0"/>
          </a:p>
        </p:txBody>
      </p:sp>
      <p:sp>
        <p:nvSpPr>
          <p:cNvPr id="9" name="Tijdelijke aanduiding voor voettekst 8"/>
          <p:cNvSpPr>
            <a:spLocks noGrp="1"/>
          </p:cNvSpPr>
          <p:nvPr>
            <p:ph type="ftr" sz="quarter" idx="21"/>
          </p:nvPr>
        </p:nvSpPr>
        <p:spPr/>
        <p:txBody>
          <a:bodyPr/>
          <a:lstStyle/>
          <a:p>
            <a:endParaRPr lang="nl-NL" dirty="0"/>
          </a:p>
        </p:txBody>
      </p:sp>
      <p:sp>
        <p:nvSpPr>
          <p:cNvPr id="18" name="Tijdelijke aanduiding voor dianummer 17"/>
          <p:cNvSpPr>
            <a:spLocks noGrp="1"/>
          </p:cNvSpPr>
          <p:nvPr>
            <p:ph type="sldNum" sz="quarter" idx="22"/>
          </p:nvPr>
        </p:nvSpPr>
        <p:spPr/>
        <p:txBody>
          <a:bodyPr/>
          <a:lstStyle/>
          <a:p>
            <a:fld id="{10A0A6AF-03C5-477E-939A-E28F7E7F05EA}" type="slidenum">
              <a:rPr lang="nl-NL" smtClean="0"/>
              <a:pPr/>
              <a:t>‹nr.›</a:t>
            </a:fld>
            <a:endParaRPr lang="nl-NL" dirty="0"/>
          </a:p>
        </p:txBody>
      </p:sp>
      <p:sp>
        <p:nvSpPr>
          <p:cNvPr id="22" name="Tijdelijke aanduiding voor tekst 2"/>
          <p:cNvSpPr>
            <a:spLocks noGrp="1"/>
          </p:cNvSpPr>
          <p:nvPr>
            <p:ph type="body" sz="quarter" idx="10" hasCustomPrompt="1"/>
          </p:nvPr>
        </p:nvSpPr>
        <p:spPr>
          <a:xfrm>
            <a:off x="6418727" y="998445"/>
            <a:ext cx="1373005" cy="817563"/>
          </a:xfrm>
        </p:spPr>
        <p:txBody>
          <a:bodyPr bIns="46800" anchor="b" anchorCtr="0">
            <a:normAutofit/>
          </a:bodyPr>
          <a:lstStyle>
            <a:lvl1pPr marL="0" indent="0" algn="r">
              <a:buNone/>
              <a:defRPr sz="4800">
                <a:solidFill>
                  <a:schemeClr val="tx2"/>
                </a:solidFill>
              </a:defRPr>
            </a:lvl1pPr>
          </a:lstStyle>
          <a:p>
            <a:pPr lvl="0"/>
            <a:r>
              <a:rPr lang="nl-NL" dirty="0"/>
              <a:t>#</a:t>
            </a:r>
          </a:p>
        </p:txBody>
      </p:sp>
      <p:sp>
        <p:nvSpPr>
          <p:cNvPr id="23" name="Tijdelijke aanduiding voor tekst 2"/>
          <p:cNvSpPr>
            <a:spLocks noGrp="1"/>
          </p:cNvSpPr>
          <p:nvPr>
            <p:ph type="body" sz="quarter" idx="11" hasCustomPrompt="1"/>
          </p:nvPr>
        </p:nvSpPr>
        <p:spPr>
          <a:xfrm>
            <a:off x="6418727" y="2143674"/>
            <a:ext cx="1373005" cy="817563"/>
          </a:xfrm>
        </p:spPr>
        <p:txBody>
          <a:bodyPr bIns="46800" anchor="b" anchorCtr="0">
            <a:normAutofit/>
          </a:bodyPr>
          <a:lstStyle>
            <a:lvl1pPr marL="0" indent="0" algn="r">
              <a:buNone/>
              <a:defRPr sz="4800">
                <a:solidFill>
                  <a:schemeClr val="tx2"/>
                </a:solidFill>
              </a:defRPr>
            </a:lvl1pPr>
          </a:lstStyle>
          <a:p>
            <a:pPr lvl="0"/>
            <a:r>
              <a:rPr lang="nl-NL" dirty="0"/>
              <a:t>#</a:t>
            </a:r>
          </a:p>
        </p:txBody>
      </p:sp>
      <p:sp>
        <p:nvSpPr>
          <p:cNvPr id="24" name="Tijdelijke aanduiding voor tekst 2"/>
          <p:cNvSpPr>
            <a:spLocks noGrp="1"/>
          </p:cNvSpPr>
          <p:nvPr>
            <p:ph type="body" sz="quarter" idx="12" hasCustomPrompt="1"/>
          </p:nvPr>
        </p:nvSpPr>
        <p:spPr>
          <a:xfrm>
            <a:off x="6418727" y="3288903"/>
            <a:ext cx="1373005" cy="817563"/>
          </a:xfrm>
        </p:spPr>
        <p:txBody>
          <a:bodyPr bIns="46800" anchor="b" anchorCtr="0">
            <a:normAutofit/>
          </a:bodyPr>
          <a:lstStyle>
            <a:lvl1pPr marL="0" indent="0" algn="r">
              <a:buNone/>
              <a:defRPr sz="4800">
                <a:solidFill>
                  <a:schemeClr val="tx2"/>
                </a:solidFill>
              </a:defRPr>
            </a:lvl1pPr>
          </a:lstStyle>
          <a:p>
            <a:pPr lvl="0"/>
            <a:r>
              <a:rPr lang="nl-NL" dirty="0"/>
              <a:t>#</a:t>
            </a:r>
          </a:p>
        </p:txBody>
      </p:sp>
      <p:sp>
        <p:nvSpPr>
          <p:cNvPr id="25" name="Tijdelijke aanduiding voor tekst 2"/>
          <p:cNvSpPr>
            <a:spLocks noGrp="1"/>
          </p:cNvSpPr>
          <p:nvPr>
            <p:ph type="body" sz="quarter" idx="13" hasCustomPrompt="1"/>
          </p:nvPr>
        </p:nvSpPr>
        <p:spPr>
          <a:xfrm>
            <a:off x="6418727" y="4434132"/>
            <a:ext cx="1373005" cy="817563"/>
          </a:xfrm>
        </p:spPr>
        <p:txBody>
          <a:bodyPr bIns="46800" anchor="b" anchorCtr="0">
            <a:normAutofit/>
          </a:bodyPr>
          <a:lstStyle>
            <a:lvl1pPr marL="0" indent="0" algn="r">
              <a:buNone/>
              <a:defRPr sz="4800">
                <a:solidFill>
                  <a:schemeClr val="tx2"/>
                </a:solidFill>
              </a:defRPr>
            </a:lvl1pPr>
          </a:lstStyle>
          <a:p>
            <a:pPr lvl="0"/>
            <a:r>
              <a:rPr lang="nl-NL" dirty="0"/>
              <a:t>#</a:t>
            </a:r>
          </a:p>
        </p:txBody>
      </p:sp>
      <p:sp>
        <p:nvSpPr>
          <p:cNvPr id="26" name="Tijdelijke aanduiding voor tekst 2"/>
          <p:cNvSpPr>
            <a:spLocks noGrp="1"/>
          </p:cNvSpPr>
          <p:nvPr>
            <p:ph type="body" sz="quarter" idx="14" hasCustomPrompt="1"/>
          </p:nvPr>
        </p:nvSpPr>
        <p:spPr>
          <a:xfrm>
            <a:off x="6418727" y="5579361"/>
            <a:ext cx="1373005" cy="817563"/>
          </a:xfrm>
        </p:spPr>
        <p:txBody>
          <a:bodyPr bIns="46800" anchor="b" anchorCtr="0">
            <a:normAutofit/>
          </a:bodyPr>
          <a:lstStyle>
            <a:lvl1pPr marL="0" indent="0" algn="r">
              <a:buNone/>
              <a:defRPr sz="4800">
                <a:solidFill>
                  <a:schemeClr val="tx2"/>
                </a:solidFill>
              </a:defRPr>
            </a:lvl1pPr>
          </a:lstStyle>
          <a:p>
            <a:pPr lvl="0"/>
            <a:r>
              <a:rPr lang="nl-NL" dirty="0"/>
              <a:t>#</a:t>
            </a:r>
          </a:p>
        </p:txBody>
      </p:sp>
      <p:pic>
        <p:nvPicPr>
          <p:cNvPr id="21" name="Afbeelding 20">
            <a:extLst>
              <a:ext uri="{FF2B5EF4-FFF2-40B4-BE49-F238E27FC236}">
                <a16:creationId xmlns:a16="http://schemas.microsoft.com/office/drawing/2014/main" id="{AF260D0C-1E71-C54C-BC16-D1CBE1023D91}"/>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4934" t="19074" r="44934"/>
          <a:stretch/>
        </p:blipFill>
        <p:spPr>
          <a:xfrm>
            <a:off x="5638800" y="1075"/>
            <a:ext cx="914400" cy="1008062"/>
          </a:xfrm>
          <a:prstGeom prst="rect">
            <a:avLst/>
          </a:prstGeom>
        </p:spPr>
      </p:pic>
    </p:spTree>
    <p:extLst>
      <p:ext uri="{BB962C8B-B14F-4D97-AF65-F5344CB8AC3E}">
        <p14:creationId xmlns:p14="http://schemas.microsoft.com/office/powerpoint/2010/main" val="3481552297"/>
      </p:ext>
    </p:extLst>
  </p:cSld>
  <p:clrMapOvr>
    <a:masterClrMapping/>
  </p:clrMapOvr>
  <p:extLst>
    <p:ext uri="{DCECCB84-F9BA-43D5-87BE-67443E8EF086}">
      <p15:sldGuideLst xmlns:p15="http://schemas.microsoft.com/office/powerpoint/2012/main"/>
    </p:ext>
  </p:extLst>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Tabel/grafiek met bijschrift">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nl-NL"/>
              <a:t>Klik om de stijl te bewerken</a:t>
            </a:r>
          </a:p>
        </p:txBody>
      </p:sp>
      <p:sp>
        <p:nvSpPr>
          <p:cNvPr id="3" name="Tijdelijke aanduiding voor tekst 2"/>
          <p:cNvSpPr>
            <a:spLocks noGrp="1"/>
          </p:cNvSpPr>
          <p:nvPr>
            <p:ph type="body" sz="quarter" idx="14"/>
          </p:nvPr>
        </p:nvSpPr>
        <p:spPr>
          <a:xfrm>
            <a:off x="7958859" y="2276475"/>
            <a:ext cx="3600000" cy="3937000"/>
          </a:xfrm>
        </p:spPr>
        <p:txBody>
          <a:bodyPr/>
          <a:lstStyle>
            <a:lvl1pPr marL="0" indent="0">
              <a:buNone/>
              <a:defRPr sz="2000"/>
            </a:lvl1pPr>
            <a:lvl2pPr marL="313200" indent="0">
              <a:buNone/>
              <a:defRPr sz="1800"/>
            </a:lvl2pPr>
            <a:lvl3pPr marL="630000" indent="0">
              <a:buNone/>
              <a:defRPr sz="1600"/>
            </a:lvl3pPr>
            <a:lvl4pPr marL="943200" indent="0">
              <a:buNone/>
              <a:defRPr sz="1600"/>
            </a:lvl4pPr>
            <a:lvl5pPr marL="1260000" indent="0">
              <a:buNone/>
              <a:defRPr/>
            </a:lvl5pPr>
          </a:lstStyle>
          <a:p>
            <a:pPr lvl="0"/>
            <a:r>
              <a:rPr lang="nl-NL"/>
              <a:t>Tekststijl van het model bewerken</a:t>
            </a:r>
          </a:p>
        </p:txBody>
      </p:sp>
      <p:sp>
        <p:nvSpPr>
          <p:cNvPr id="9" name="Tijdelijke aanduiding voor inhoud 8"/>
          <p:cNvSpPr>
            <a:spLocks noGrp="1"/>
          </p:cNvSpPr>
          <p:nvPr>
            <p:ph sz="quarter" idx="15"/>
          </p:nvPr>
        </p:nvSpPr>
        <p:spPr>
          <a:xfrm>
            <a:off x="635000" y="2276475"/>
            <a:ext cx="7178964" cy="3944938"/>
          </a:xfrm>
        </p:spPr>
        <p:txBody>
          <a:bodyPr/>
          <a:lstStyle/>
          <a:p>
            <a:pPr lvl="0"/>
            <a:r>
              <a:rPr lang="nl-NL"/>
              <a:t>Tekststijl van het model bewerken</a:t>
            </a:r>
          </a:p>
        </p:txBody>
      </p:sp>
      <p:sp>
        <p:nvSpPr>
          <p:cNvPr id="11" name="Tijdelijke aanduiding voor datum 10"/>
          <p:cNvSpPr>
            <a:spLocks noGrp="1"/>
          </p:cNvSpPr>
          <p:nvPr>
            <p:ph type="dt" sz="half" idx="16"/>
          </p:nvPr>
        </p:nvSpPr>
        <p:spPr/>
        <p:txBody>
          <a:bodyPr/>
          <a:lstStyle/>
          <a:p>
            <a:endParaRPr lang="nl-NL" dirty="0"/>
          </a:p>
        </p:txBody>
      </p:sp>
      <p:sp>
        <p:nvSpPr>
          <p:cNvPr id="12" name="Tijdelijke aanduiding voor voettekst 11"/>
          <p:cNvSpPr>
            <a:spLocks noGrp="1"/>
          </p:cNvSpPr>
          <p:nvPr>
            <p:ph type="ftr" sz="quarter" idx="17"/>
          </p:nvPr>
        </p:nvSpPr>
        <p:spPr/>
        <p:txBody>
          <a:bodyPr/>
          <a:lstStyle/>
          <a:p>
            <a:endParaRPr lang="nl-NL" dirty="0"/>
          </a:p>
        </p:txBody>
      </p:sp>
      <p:sp>
        <p:nvSpPr>
          <p:cNvPr id="13" name="Tijdelijke aanduiding voor dianummer 12"/>
          <p:cNvSpPr>
            <a:spLocks noGrp="1"/>
          </p:cNvSpPr>
          <p:nvPr>
            <p:ph type="sldNum" sz="quarter" idx="18"/>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1533450928"/>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Tabel/grafiek verticaal">
    <p:spTree>
      <p:nvGrpSpPr>
        <p:cNvPr id="1" name=""/>
        <p:cNvGrpSpPr/>
        <p:nvPr/>
      </p:nvGrpSpPr>
      <p:grpSpPr>
        <a:xfrm>
          <a:off x="0" y="0"/>
          <a:ext cx="0" cy="0"/>
          <a:chOff x="0" y="0"/>
          <a:chExt cx="0" cy="0"/>
        </a:xfrm>
      </p:grpSpPr>
      <p:sp>
        <p:nvSpPr>
          <p:cNvPr id="7" name="Rechthoek 6"/>
          <p:cNvSpPr/>
          <p:nvPr userDrawn="1"/>
        </p:nvSpPr>
        <p:spPr>
          <a:xfrm>
            <a:off x="609600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ijdelijke aanduiding voor tekst 9"/>
          <p:cNvSpPr>
            <a:spLocks noGrp="1"/>
          </p:cNvSpPr>
          <p:nvPr>
            <p:ph type="body" sz="quarter" idx="14"/>
          </p:nvPr>
        </p:nvSpPr>
        <p:spPr>
          <a:xfrm>
            <a:off x="6550024" y="2289599"/>
            <a:ext cx="5004000" cy="3931813"/>
          </a:xfrm>
        </p:spPr>
        <p:txBody>
          <a:bodyPr anchor="t" anchorCtr="0"/>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defRPr>
                <a:solidFill>
                  <a:schemeClr val="bg1"/>
                </a:solidFill>
              </a:defRPr>
            </a:lvl5pPr>
          </a:lstStyle>
          <a:p>
            <a:pPr lvl="0"/>
            <a:r>
              <a:rPr lang="nl-NL"/>
              <a:t>Tekststijl van het model bewerken</a:t>
            </a:r>
          </a:p>
        </p:txBody>
      </p:sp>
      <p:sp>
        <p:nvSpPr>
          <p:cNvPr id="2" name="Titel 1"/>
          <p:cNvSpPr>
            <a:spLocks noGrp="1"/>
          </p:cNvSpPr>
          <p:nvPr>
            <p:ph type="title"/>
          </p:nvPr>
        </p:nvSpPr>
        <p:spPr>
          <a:xfrm>
            <a:off x="6550024" y="1051200"/>
            <a:ext cx="5004000" cy="948047"/>
          </a:xfrm>
        </p:spPr>
        <p:txBody>
          <a:bodyPr/>
          <a:lstStyle>
            <a:lvl1pPr>
              <a:defRPr>
                <a:solidFill>
                  <a:schemeClr val="bg1"/>
                </a:solidFill>
              </a:defRPr>
            </a:lvl1pPr>
          </a:lstStyle>
          <a:p>
            <a:r>
              <a:rPr lang="nl-NL"/>
              <a:t>Klik om de stijl te bewerken</a:t>
            </a:r>
            <a:endParaRPr lang="nl-NL" dirty="0"/>
          </a:p>
        </p:txBody>
      </p:sp>
      <p:sp>
        <p:nvSpPr>
          <p:cNvPr id="9" name="Tijdelijke aanduiding voor inhoud 8"/>
          <p:cNvSpPr>
            <a:spLocks noGrp="1"/>
          </p:cNvSpPr>
          <p:nvPr>
            <p:ph sz="quarter" idx="19"/>
          </p:nvPr>
        </p:nvSpPr>
        <p:spPr>
          <a:xfrm>
            <a:off x="635000" y="1066799"/>
            <a:ext cx="5003800" cy="5154613"/>
          </a:xfrm>
        </p:spPr>
        <p:txBody>
          <a:bodyPr/>
          <a:lstStyle/>
          <a:p>
            <a:pPr lvl="0"/>
            <a:r>
              <a:rPr lang="nl-NL"/>
              <a:t>Tekststijl van het model bewerken</a:t>
            </a:r>
          </a:p>
        </p:txBody>
      </p:sp>
      <p:sp>
        <p:nvSpPr>
          <p:cNvPr id="14" name="Tijdelijke aanduiding voor datum 13"/>
          <p:cNvSpPr>
            <a:spLocks noGrp="1"/>
          </p:cNvSpPr>
          <p:nvPr>
            <p:ph type="dt" sz="half" idx="20"/>
          </p:nvPr>
        </p:nvSpPr>
        <p:spPr/>
        <p:txBody>
          <a:bodyPr/>
          <a:lstStyle/>
          <a:p>
            <a:endParaRPr lang="nl-NL" dirty="0"/>
          </a:p>
        </p:txBody>
      </p:sp>
      <p:sp>
        <p:nvSpPr>
          <p:cNvPr id="15" name="Tijdelijke aanduiding voor voettekst 14"/>
          <p:cNvSpPr>
            <a:spLocks noGrp="1"/>
          </p:cNvSpPr>
          <p:nvPr>
            <p:ph type="ftr" sz="quarter" idx="21"/>
          </p:nvPr>
        </p:nvSpPr>
        <p:spPr/>
        <p:txBody>
          <a:bodyPr/>
          <a:lstStyle/>
          <a:p>
            <a:endParaRPr lang="nl-NL" dirty="0"/>
          </a:p>
        </p:txBody>
      </p:sp>
      <p:sp>
        <p:nvSpPr>
          <p:cNvPr id="16" name="Tijdelijke aanduiding voor dianummer 15"/>
          <p:cNvSpPr>
            <a:spLocks noGrp="1"/>
          </p:cNvSpPr>
          <p:nvPr>
            <p:ph type="sldNum" sz="quarter" idx="22"/>
          </p:nvPr>
        </p:nvSpPr>
        <p:spPr/>
        <p:txBody>
          <a:bodyPr/>
          <a:lstStyle/>
          <a:p>
            <a:fld id="{10A0A6AF-03C5-477E-939A-E28F7E7F05EA}" type="slidenum">
              <a:rPr lang="nl-NL" smtClean="0"/>
              <a:pPr/>
              <a:t>‹nr.›</a:t>
            </a:fld>
            <a:endParaRPr lang="nl-NL" dirty="0"/>
          </a:p>
        </p:txBody>
      </p:sp>
      <p:pic>
        <p:nvPicPr>
          <p:cNvPr id="11" name="Afbeelding 10">
            <a:extLst>
              <a:ext uri="{FF2B5EF4-FFF2-40B4-BE49-F238E27FC236}">
                <a16:creationId xmlns:a16="http://schemas.microsoft.com/office/drawing/2014/main" id="{0E8BB49C-81EE-D640-B093-EE3BB3982894}"/>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4934" t="19074" r="44934"/>
          <a:stretch/>
        </p:blipFill>
        <p:spPr>
          <a:xfrm>
            <a:off x="5638800" y="1075"/>
            <a:ext cx="914400" cy="1008062"/>
          </a:xfrm>
          <a:prstGeom prst="rect">
            <a:avLst/>
          </a:prstGeom>
        </p:spPr>
      </p:pic>
    </p:spTree>
    <p:extLst>
      <p:ext uri="{BB962C8B-B14F-4D97-AF65-F5344CB8AC3E}">
        <p14:creationId xmlns:p14="http://schemas.microsoft.com/office/powerpoint/2010/main" val="2083681519"/>
      </p:ext>
    </p:extLst>
  </p:cSld>
  <p:clrMapOvr>
    <a:masterClrMapping/>
  </p:clrMapOvr>
  <p:extLst>
    <p:ext uri="{DCECCB84-F9BA-43D5-87BE-67443E8EF086}">
      <p15:sldGuideLst xmlns:p15="http://schemas.microsoft.com/office/powerpoint/2012/main">
        <p15:guide id="1" orient="horz" pos="1661">
          <p15:clr>
            <a:srgbClr val="FBAE40"/>
          </p15:clr>
        </p15:guide>
        <p15:guide id="2" orient="horz" pos="2659">
          <p15:clr>
            <a:srgbClr val="FBAE40"/>
          </p15:clr>
        </p15:guide>
      </p15:sldGuideLst>
    </p:ext>
  </p:extLst>
</p:sldLayout>
</file>

<file path=ppt/slideLayouts/slideLayout72.xml><?xml version="1.0" encoding="utf-8"?>
<p:sldLayout xmlns:a="http://schemas.openxmlformats.org/drawingml/2006/main" xmlns:r="http://schemas.openxmlformats.org/officeDocument/2006/relationships" xmlns:p="http://schemas.openxmlformats.org/presentationml/2006/main" showMasterSp="0" preserve="1" userDrawn="1">
  <p:cSld name="Contact A">
    <p:spTree>
      <p:nvGrpSpPr>
        <p:cNvPr id="1" name=""/>
        <p:cNvGrpSpPr/>
        <p:nvPr/>
      </p:nvGrpSpPr>
      <p:grpSpPr>
        <a:xfrm>
          <a:off x="0" y="0"/>
          <a:ext cx="0" cy="0"/>
          <a:chOff x="0" y="0"/>
          <a:chExt cx="0" cy="0"/>
        </a:xfrm>
      </p:grpSpPr>
      <p:sp>
        <p:nvSpPr>
          <p:cNvPr id="6" name="Rechthoek 5"/>
          <p:cNvSpPr/>
          <p:nvPr userDrawn="1"/>
        </p:nvSpPr>
        <p:spPr>
          <a:xfrm>
            <a:off x="0" y="-1"/>
            <a:ext cx="12192000" cy="34274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title" hasCustomPrompt="1"/>
          </p:nvPr>
        </p:nvSpPr>
        <p:spPr>
          <a:xfrm>
            <a:off x="635000" y="1875617"/>
            <a:ext cx="10923588" cy="1551796"/>
          </a:xfrm>
        </p:spPr>
        <p:txBody>
          <a:bodyPr anchor="ctr" anchorCtr="0">
            <a:normAutofit/>
          </a:bodyPr>
          <a:lstStyle>
            <a:lvl1pPr>
              <a:defRPr sz="4800">
                <a:solidFill>
                  <a:schemeClr val="bg1"/>
                </a:solidFill>
              </a:defRPr>
            </a:lvl1pPr>
          </a:lstStyle>
          <a:p>
            <a:r>
              <a:rPr lang="nl-NL" dirty="0"/>
              <a:t>Typ een afsluitende zin</a:t>
            </a:r>
          </a:p>
        </p:txBody>
      </p:sp>
      <p:sp>
        <p:nvSpPr>
          <p:cNvPr id="18" name="Tijdelijke aanduiding voor tekst 13"/>
          <p:cNvSpPr>
            <a:spLocks noGrp="1"/>
          </p:cNvSpPr>
          <p:nvPr>
            <p:ph type="body" sz="quarter" idx="13" hasCustomPrompt="1"/>
          </p:nvPr>
        </p:nvSpPr>
        <p:spPr>
          <a:xfrm>
            <a:off x="5156753" y="3846022"/>
            <a:ext cx="4680000"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19" name="Tijdelijke aanduiding voor tekst 13"/>
          <p:cNvSpPr>
            <a:spLocks noGrp="1"/>
          </p:cNvSpPr>
          <p:nvPr>
            <p:ph type="body" sz="quarter" idx="17" hasCustomPrompt="1"/>
          </p:nvPr>
        </p:nvSpPr>
        <p:spPr>
          <a:xfrm>
            <a:off x="5156753" y="4639509"/>
            <a:ext cx="4680000"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20" name="Tijdelijke aanduiding voor tekst 13"/>
          <p:cNvSpPr>
            <a:spLocks noGrp="1"/>
          </p:cNvSpPr>
          <p:nvPr>
            <p:ph type="body" sz="quarter" idx="18" hasCustomPrompt="1"/>
          </p:nvPr>
        </p:nvSpPr>
        <p:spPr>
          <a:xfrm>
            <a:off x="5156753" y="5405528"/>
            <a:ext cx="4680000"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21" name="Tijdelijke aanduiding voor afbeelding 3"/>
          <p:cNvSpPr>
            <a:spLocks noGrp="1" noChangeAspect="1"/>
          </p:cNvSpPr>
          <p:nvPr>
            <p:ph type="pic" sz="quarter" idx="19"/>
          </p:nvPr>
        </p:nvSpPr>
        <p:spPr>
          <a:xfrm>
            <a:off x="4544781" y="3921366"/>
            <a:ext cx="541203" cy="540000"/>
          </a:xfrm>
          <a:blipFill>
            <a:blip r:embed="rId2" cstate="print"/>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22" name="Tijdelijke aanduiding voor afbeelding 3"/>
          <p:cNvSpPr>
            <a:spLocks noGrp="1" noChangeAspect="1"/>
          </p:cNvSpPr>
          <p:nvPr>
            <p:ph type="pic" sz="quarter" idx="20"/>
          </p:nvPr>
        </p:nvSpPr>
        <p:spPr>
          <a:xfrm>
            <a:off x="4544781" y="4707382"/>
            <a:ext cx="541203" cy="540000"/>
          </a:xfrm>
          <a:blipFill>
            <a:blip r:embed="rId3" cstate="print"/>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23" name="Tijdelijke aanduiding voor afbeelding 3"/>
          <p:cNvSpPr>
            <a:spLocks noGrp="1" noChangeAspect="1"/>
          </p:cNvSpPr>
          <p:nvPr>
            <p:ph type="pic" sz="quarter" idx="21"/>
          </p:nvPr>
        </p:nvSpPr>
        <p:spPr>
          <a:xfrm>
            <a:off x="4544781" y="5480872"/>
            <a:ext cx="541203" cy="540000"/>
          </a:xfrm>
          <a:blipFill>
            <a:blip r:embed="rId4" cstate="print"/>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7" name="Tijdelijke aanduiding voor datum 6"/>
          <p:cNvSpPr>
            <a:spLocks noGrp="1"/>
          </p:cNvSpPr>
          <p:nvPr>
            <p:ph type="dt" sz="half" idx="22"/>
          </p:nvPr>
        </p:nvSpPr>
        <p:spPr/>
        <p:txBody>
          <a:bodyPr/>
          <a:lstStyle/>
          <a:p>
            <a:endParaRPr lang="nl-NL" dirty="0"/>
          </a:p>
        </p:txBody>
      </p:sp>
      <p:sp>
        <p:nvSpPr>
          <p:cNvPr id="8" name="Tijdelijke aanduiding voor voettekst 7"/>
          <p:cNvSpPr>
            <a:spLocks noGrp="1"/>
          </p:cNvSpPr>
          <p:nvPr>
            <p:ph type="ftr" sz="quarter" idx="23"/>
          </p:nvPr>
        </p:nvSpPr>
        <p:spPr/>
        <p:txBody>
          <a:bodyPr/>
          <a:lstStyle/>
          <a:p>
            <a:endParaRPr lang="nl-NL" dirty="0"/>
          </a:p>
        </p:txBody>
      </p:sp>
      <p:sp>
        <p:nvSpPr>
          <p:cNvPr id="9" name="Tijdelijke aanduiding voor dianummer 8"/>
          <p:cNvSpPr>
            <a:spLocks noGrp="1"/>
          </p:cNvSpPr>
          <p:nvPr>
            <p:ph type="sldNum" sz="quarter" idx="24"/>
          </p:nvPr>
        </p:nvSpPr>
        <p:spPr/>
        <p:txBody>
          <a:bodyPr/>
          <a:lstStyle/>
          <a:p>
            <a:fld id="{10A0A6AF-03C5-477E-939A-E28F7E7F05EA}" type="slidenum">
              <a:rPr lang="nl-NL" smtClean="0"/>
              <a:pPr/>
              <a:t>‹nr.›</a:t>
            </a:fld>
            <a:endParaRPr lang="nl-NL" dirty="0"/>
          </a:p>
        </p:txBody>
      </p:sp>
      <p:pic>
        <p:nvPicPr>
          <p:cNvPr id="14" name="Afbeelding 13">
            <a:extLst>
              <a:ext uri="{FF2B5EF4-FFF2-40B4-BE49-F238E27FC236}">
                <a16:creationId xmlns:a16="http://schemas.microsoft.com/office/drawing/2014/main" id="{A89A82B9-7DCD-4B4C-A1E7-70EA56CC3EB1}"/>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0" y="0"/>
            <a:ext cx="12192000" cy="1682750"/>
          </a:xfrm>
          <a:prstGeom prst="rect">
            <a:avLst/>
          </a:prstGeom>
        </p:spPr>
      </p:pic>
    </p:spTree>
    <p:extLst>
      <p:ext uri="{BB962C8B-B14F-4D97-AF65-F5344CB8AC3E}">
        <p14:creationId xmlns:p14="http://schemas.microsoft.com/office/powerpoint/2010/main" val="1714546382"/>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preserve="1" userDrawn="1">
  <p:cSld name="Contact B">
    <p:spTree>
      <p:nvGrpSpPr>
        <p:cNvPr id="1" name=""/>
        <p:cNvGrpSpPr/>
        <p:nvPr/>
      </p:nvGrpSpPr>
      <p:grpSpPr>
        <a:xfrm>
          <a:off x="0" y="0"/>
          <a:ext cx="0" cy="0"/>
          <a:chOff x="0" y="0"/>
          <a:chExt cx="0" cy="0"/>
        </a:xfrm>
      </p:grpSpPr>
      <p:sp>
        <p:nvSpPr>
          <p:cNvPr id="6" name="Rechthoek 5"/>
          <p:cNvSpPr/>
          <p:nvPr userDrawn="1"/>
        </p:nvSpPr>
        <p:spPr>
          <a:xfrm>
            <a:off x="0" y="-1"/>
            <a:ext cx="6096000" cy="685800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title" hasCustomPrompt="1"/>
          </p:nvPr>
        </p:nvSpPr>
        <p:spPr>
          <a:xfrm>
            <a:off x="635000" y="2565400"/>
            <a:ext cx="5003800" cy="1727200"/>
          </a:xfrm>
        </p:spPr>
        <p:txBody>
          <a:bodyPr anchor="ctr" anchorCtr="0">
            <a:normAutofit/>
          </a:bodyPr>
          <a:lstStyle>
            <a:lvl1pPr>
              <a:defRPr sz="4800">
                <a:solidFill>
                  <a:schemeClr val="bg1"/>
                </a:solidFill>
              </a:defRPr>
            </a:lvl1pPr>
          </a:lstStyle>
          <a:p>
            <a:r>
              <a:rPr lang="nl-NL" dirty="0"/>
              <a:t>Typ een afsluitende zin</a:t>
            </a:r>
          </a:p>
        </p:txBody>
      </p:sp>
      <p:sp>
        <p:nvSpPr>
          <p:cNvPr id="18" name="Tijdelijke aanduiding voor tekst 13"/>
          <p:cNvSpPr>
            <a:spLocks noGrp="1"/>
          </p:cNvSpPr>
          <p:nvPr>
            <p:ph type="body" sz="quarter" idx="13" hasCustomPrompt="1"/>
          </p:nvPr>
        </p:nvSpPr>
        <p:spPr>
          <a:xfrm>
            <a:off x="7176285" y="2286000"/>
            <a:ext cx="4382303"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19" name="Tijdelijke aanduiding voor tekst 13"/>
          <p:cNvSpPr>
            <a:spLocks noGrp="1"/>
          </p:cNvSpPr>
          <p:nvPr>
            <p:ph type="body" sz="quarter" idx="17" hasCustomPrompt="1"/>
          </p:nvPr>
        </p:nvSpPr>
        <p:spPr>
          <a:xfrm>
            <a:off x="7176285" y="3079487"/>
            <a:ext cx="4382303"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20" name="Tijdelijke aanduiding voor tekst 13"/>
          <p:cNvSpPr>
            <a:spLocks noGrp="1"/>
          </p:cNvSpPr>
          <p:nvPr>
            <p:ph type="body" sz="quarter" idx="18" hasCustomPrompt="1"/>
          </p:nvPr>
        </p:nvSpPr>
        <p:spPr>
          <a:xfrm>
            <a:off x="7176285" y="3845506"/>
            <a:ext cx="4382303"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21" name="Tijdelijke aanduiding voor afbeelding 3"/>
          <p:cNvSpPr>
            <a:spLocks noGrp="1" noChangeAspect="1"/>
          </p:cNvSpPr>
          <p:nvPr>
            <p:ph type="pic" sz="quarter" idx="19"/>
          </p:nvPr>
        </p:nvSpPr>
        <p:spPr>
          <a:xfrm>
            <a:off x="6564313" y="2361344"/>
            <a:ext cx="541203" cy="540000"/>
          </a:xfrm>
          <a:blipFill>
            <a:blip r:embed="rId2" cstate="print"/>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22" name="Tijdelijke aanduiding voor afbeelding 3"/>
          <p:cNvSpPr>
            <a:spLocks noGrp="1" noChangeAspect="1"/>
          </p:cNvSpPr>
          <p:nvPr>
            <p:ph type="pic" sz="quarter" idx="20"/>
          </p:nvPr>
        </p:nvSpPr>
        <p:spPr>
          <a:xfrm>
            <a:off x="6564313" y="3147360"/>
            <a:ext cx="541203" cy="540000"/>
          </a:xfrm>
          <a:blipFill>
            <a:blip r:embed="rId3" cstate="print"/>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23" name="Tijdelijke aanduiding voor afbeelding 3"/>
          <p:cNvSpPr>
            <a:spLocks noGrp="1" noChangeAspect="1"/>
          </p:cNvSpPr>
          <p:nvPr>
            <p:ph type="pic" sz="quarter" idx="21"/>
          </p:nvPr>
        </p:nvSpPr>
        <p:spPr>
          <a:xfrm>
            <a:off x="6564313" y="3920850"/>
            <a:ext cx="541203" cy="540000"/>
          </a:xfrm>
          <a:blipFill>
            <a:blip r:embed="rId4" cstate="print"/>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7" name="Tijdelijke aanduiding voor datum 6"/>
          <p:cNvSpPr>
            <a:spLocks noGrp="1"/>
          </p:cNvSpPr>
          <p:nvPr>
            <p:ph type="dt" sz="half" idx="22"/>
          </p:nvPr>
        </p:nvSpPr>
        <p:spPr/>
        <p:txBody>
          <a:bodyPr/>
          <a:lstStyle/>
          <a:p>
            <a:endParaRPr lang="nl-NL" dirty="0"/>
          </a:p>
        </p:txBody>
      </p:sp>
      <p:sp>
        <p:nvSpPr>
          <p:cNvPr id="8" name="Tijdelijke aanduiding voor voettekst 7"/>
          <p:cNvSpPr>
            <a:spLocks noGrp="1"/>
          </p:cNvSpPr>
          <p:nvPr>
            <p:ph type="ftr" sz="quarter" idx="23"/>
          </p:nvPr>
        </p:nvSpPr>
        <p:spPr/>
        <p:txBody>
          <a:bodyPr/>
          <a:lstStyle/>
          <a:p>
            <a:endParaRPr lang="nl-NL" dirty="0"/>
          </a:p>
        </p:txBody>
      </p:sp>
      <p:sp>
        <p:nvSpPr>
          <p:cNvPr id="9" name="Tijdelijke aanduiding voor dianummer 8"/>
          <p:cNvSpPr>
            <a:spLocks noGrp="1"/>
          </p:cNvSpPr>
          <p:nvPr>
            <p:ph type="sldNum" sz="quarter" idx="24"/>
          </p:nvPr>
        </p:nvSpPr>
        <p:spPr/>
        <p:txBody>
          <a:bodyPr/>
          <a:lstStyle/>
          <a:p>
            <a:fld id="{10A0A6AF-03C5-477E-939A-E28F7E7F05EA}" type="slidenum">
              <a:rPr lang="nl-NL" smtClean="0"/>
              <a:pPr/>
              <a:t>‹nr.›</a:t>
            </a:fld>
            <a:endParaRPr lang="nl-NL" dirty="0"/>
          </a:p>
        </p:txBody>
      </p:sp>
      <p:pic>
        <p:nvPicPr>
          <p:cNvPr id="14" name="Afbeelding 13">
            <a:extLst>
              <a:ext uri="{FF2B5EF4-FFF2-40B4-BE49-F238E27FC236}">
                <a16:creationId xmlns:a16="http://schemas.microsoft.com/office/drawing/2014/main" id="{A3124508-A1C5-A546-B635-25BCABA3FC1E}"/>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0" y="0"/>
            <a:ext cx="12192000" cy="1682750"/>
          </a:xfrm>
          <a:prstGeom prst="rect">
            <a:avLst/>
          </a:prstGeom>
        </p:spPr>
      </p:pic>
    </p:spTree>
    <p:extLst>
      <p:ext uri="{BB962C8B-B14F-4D97-AF65-F5344CB8AC3E}">
        <p14:creationId xmlns:p14="http://schemas.microsoft.com/office/powerpoint/2010/main" val="461912623"/>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preserve="1" userDrawn="1">
  <p:cSld name="Contact C">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35000" y="1875617"/>
            <a:ext cx="10923588" cy="1551795"/>
          </a:xfrm>
        </p:spPr>
        <p:txBody>
          <a:bodyPr anchor="ctr" anchorCtr="0">
            <a:normAutofit/>
          </a:bodyPr>
          <a:lstStyle>
            <a:lvl1pPr>
              <a:defRPr sz="4800">
                <a:solidFill>
                  <a:schemeClr val="tx1"/>
                </a:solidFill>
              </a:defRPr>
            </a:lvl1pPr>
          </a:lstStyle>
          <a:p>
            <a:r>
              <a:rPr lang="nl-NL" dirty="0"/>
              <a:t>Typ een afsluitende zin</a:t>
            </a:r>
          </a:p>
        </p:txBody>
      </p:sp>
      <p:sp>
        <p:nvSpPr>
          <p:cNvPr id="18" name="Tijdelijke aanduiding voor tekst 13"/>
          <p:cNvSpPr>
            <a:spLocks noGrp="1"/>
          </p:cNvSpPr>
          <p:nvPr>
            <p:ph type="body" sz="quarter" idx="13" hasCustomPrompt="1"/>
          </p:nvPr>
        </p:nvSpPr>
        <p:spPr>
          <a:xfrm>
            <a:off x="4224313" y="3846022"/>
            <a:ext cx="4680000"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19" name="Tijdelijke aanduiding voor tekst 13"/>
          <p:cNvSpPr>
            <a:spLocks noGrp="1"/>
          </p:cNvSpPr>
          <p:nvPr>
            <p:ph type="body" sz="quarter" idx="17" hasCustomPrompt="1"/>
          </p:nvPr>
        </p:nvSpPr>
        <p:spPr>
          <a:xfrm>
            <a:off x="4224313" y="4639509"/>
            <a:ext cx="4680000"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20" name="Tijdelijke aanduiding voor tekst 13"/>
          <p:cNvSpPr>
            <a:spLocks noGrp="1"/>
          </p:cNvSpPr>
          <p:nvPr>
            <p:ph type="body" sz="quarter" idx="18" hasCustomPrompt="1"/>
          </p:nvPr>
        </p:nvSpPr>
        <p:spPr>
          <a:xfrm>
            <a:off x="4224313" y="5405528"/>
            <a:ext cx="4680000"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21" name="Tijdelijke aanduiding voor afbeelding 3"/>
          <p:cNvSpPr>
            <a:spLocks noGrp="1" noChangeAspect="1"/>
          </p:cNvSpPr>
          <p:nvPr>
            <p:ph type="pic" sz="quarter" idx="19"/>
          </p:nvPr>
        </p:nvSpPr>
        <p:spPr>
          <a:xfrm>
            <a:off x="3612341" y="3921366"/>
            <a:ext cx="541203" cy="540000"/>
          </a:xfrm>
          <a:blipFill>
            <a:blip r:embed="rId2" cstate="print"/>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22" name="Tijdelijke aanduiding voor afbeelding 3"/>
          <p:cNvSpPr>
            <a:spLocks noGrp="1" noChangeAspect="1"/>
          </p:cNvSpPr>
          <p:nvPr>
            <p:ph type="pic" sz="quarter" idx="20"/>
          </p:nvPr>
        </p:nvSpPr>
        <p:spPr>
          <a:xfrm>
            <a:off x="3612341" y="4707382"/>
            <a:ext cx="541203" cy="540000"/>
          </a:xfrm>
          <a:blipFill>
            <a:blip r:embed="rId3" cstate="print"/>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23" name="Tijdelijke aanduiding voor afbeelding 3"/>
          <p:cNvSpPr>
            <a:spLocks noGrp="1" noChangeAspect="1"/>
          </p:cNvSpPr>
          <p:nvPr>
            <p:ph type="pic" sz="quarter" idx="21"/>
          </p:nvPr>
        </p:nvSpPr>
        <p:spPr>
          <a:xfrm>
            <a:off x="3612341" y="5480872"/>
            <a:ext cx="541203" cy="540000"/>
          </a:xfrm>
          <a:blipFill>
            <a:blip r:embed="rId4" cstate="print"/>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6" name="Tijdelijke aanduiding voor datum 5"/>
          <p:cNvSpPr>
            <a:spLocks noGrp="1"/>
          </p:cNvSpPr>
          <p:nvPr>
            <p:ph type="dt" sz="half" idx="22"/>
          </p:nvPr>
        </p:nvSpPr>
        <p:spPr/>
        <p:txBody>
          <a:bodyPr/>
          <a:lstStyle>
            <a:lvl1pPr>
              <a:defRPr>
                <a:solidFill>
                  <a:schemeClr val="tx2"/>
                </a:solidFill>
              </a:defRPr>
            </a:lvl1pPr>
          </a:lstStyle>
          <a:p>
            <a:endParaRPr lang="nl-NL" dirty="0"/>
          </a:p>
        </p:txBody>
      </p:sp>
      <p:sp>
        <p:nvSpPr>
          <p:cNvPr id="7" name="Tijdelijke aanduiding voor voettekst 6"/>
          <p:cNvSpPr>
            <a:spLocks noGrp="1"/>
          </p:cNvSpPr>
          <p:nvPr>
            <p:ph type="ftr" sz="quarter" idx="23"/>
          </p:nvPr>
        </p:nvSpPr>
        <p:spPr/>
        <p:txBody>
          <a:bodyPr/>
          <a:lstStyle>
            <a:lvl1pPr>
              <a:defRPr>
                <a:solidFill>
                  <a:schemeClr val="tx2"/>
                </a:solidFill>
              </a:defRPr>
            </a:lvl1pPr>
          </a:lstStyle>
          <a:p>
            <a:endParaRPr lang="nl-NL" dirty="0"/>
          </a:p>
        </p:txBody>
      </p:sp>
      <p:sp>
        <p:nvSpPr>
          <p:cNvPr id="8" name="Tijdelijke aanduiding voor dianummer 7"/>
          <p:cNvSpPr>
            <a:spLocks noGrp="1"/>
          </p:cNvSpPr>
          <p:nvPr>
            <p:ph type="sldNum" sz="quarter" idx="24"/>
          </p:nvPr>
        </p:nvSpPr>
        <p:spPr/>
        <p:txBody>
          <a:bodyPr/>
          <a:lstStyle>
            <a:lvl1pPr>
              <a:defRPr>
                <a:solidFill>
                  <a:schemeClr val="tx2"/>
                </a:solidFill>
              </a:defRPr>
            </a:lvl1pPr>
          </a:lstStyle>
          <a:p>
            <a:fld id="{10A0A6AF-03C5-477E-939A-E28F7E7F05EA}" type="slidenum">
              <a:rPr lang="nl-NL" smtClean="0"/>
              <a:pPr/>
              <a:t>‹nr.›</a:t>
            </a:fld>
            <a:endParaRPr lang="nl-NL" dirty="0"/>
          </a:p>
        </p:txBody>
      </p:sp>
      <p:pic>
        <p:nvPicPr>
          <p:cNvPr id="13" name="Afbeelding 12">
            <a:extLst>
              <a:ext uri="{FF2B5EF4-FFF2-40B4-BE49-F238E27FC236}">
                <a16:creationId xmlns:a16="http://schemas.microsoft.com/office/drawing/2014/main" id="{2A7CF36B-46BB-C94E-AE21-AE6C325851B2}"/>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0" y="0"/>
            <a:ext cx="12192000" cy="1682750"/>
          </a:xfrm>
          <a:prstGeom prst="rect">
            <a:avLst/>
          </a:prstGeom>
        </p:spPr>
      </p:pic>
    </p:spTree>
    <p:extLst>
      <p:ext uri="{BB962C8B-B14F-4D97-AF65-F5344CB8AC3E}">
        <p14:creationId xmlns:p14="http://schemas.microsoft.com/office/powerpoint/2010/main" val="3070818920"/>
      </p:ext>
    </p:extLst>
  </p:cSld>
  <p:clrMapOvr>
    <a:overrideClrMapping bg1="dk1" tx1="lt1" bg2="dk2" tx2="lt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houdsopgave met afbeelding">
    <p:spTree>
      <p:nvGrpSpPr>
        <p:cNvPr id="1" name=""/>
        <p:cNvGrpSpPr/>
        <p:nvPr/>
      </p:nvGrpSpPr>
      <p:grpSpPr>
        <a:xfrm>
          <a:off x="0" y="0"/>
          <a:ext cx="0" cy="0"/>
          <a:chOff x="0" y="0"/>
          <a:chExt cx="0" cy="0"/>
        </a:xfrm>
      </p:grpSpPr>
      <p:sp>
        <p:nvSpPr>
          <p:cNvPr id="5" name="Rechthoek 4"/>
          <p:cNvSpPr/>
          <p:nvPr userDrawn="1"/>
        </p:nvSpPr>
        <p:spPr>
          <a:xfrm>
            <a:off x="609600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Tijdelijke aanduiding voor tekst 11"/>
          <p:cNvSpPr>
            <a:spLocks noGrp="1"/>
          </p:cNvSpPr>
          <p:nvPr>
            <p:ph type="body" sz="quarter" idx="13"/>
          </p:nvPr>
        </p:nvSpPr>
        <p:spPr>
          <a:xfrm>
            <a:off x="6553200" y="2289600"/>
            <a:ext cx="5004000" cy="3931813"/>
          </a:xfrm>
        </p:spPr>
        <p:txBody>
          <a:bodyPr/>
          <a:lstStyle>
            <a:lvl1pPr marL="457200" indent="-457200">
              <a:buClr>
                <a:schemeClr val="bg1"/>
              </a:buClr>
              <a:buFont typeface="+mj-lt"/>
              <a:buAutoNum type="arabicPeriod"/>
              <a:defRPr>
                <a:solidFill>
                  <a:schemeClr val="bg1"/>
                </a:solidFill>
              </a:defRPr>
            </a:lvl1pPr>
            <a:lvl2pPr marL="684000" indent="-216000">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Tx/>
              <a:defRPr>
                <a:solidFill>
                  <a:schemeClr val="bg1"/>
                </a:solidFill>
              </a:defRPr>
            </a:lvl5pPr>
          </a:lstStyle>
          <a:p>
            <a:pPr lvl="0"/>
            <a:r>
              <a:rPr lang="nl-NL"/>
              <a:t>Tekststijl van het model bewerken</a:t>
            </a:r>
          </a:p>
        </p:txBody>
      </p:sp>
      <p:sp>
        <p:nvSpPr>
          <p:cNvPr id="6" name="Titel 5"/>
          <p:cNvSpPr>
            <a:spLocks noGrp="1"/>
          </p:cNvSpPr>
          <p:nvPr>
            <p:ph type="title"/>
          </p:nvPr>
        </p:nvSpPr>
        <p:spPr>
          <a:xfrm>
            <a:off x="6553200" y="1051200"/>
            <a:ext cx="5004000" cy="948047"/>
          </a:xfrm>
        </p:spPr>
        <p:txBody>
          <a:bodyPr/>
          <a:lstStyle>
            <a:lvl1pPr>
              <a:defRPr>
                <a:solidFill>
                  <a:schemeClr val="bg1"/>
                </a:solidFill>
              </a:defRPr>
            </a:lvl1pPr>
          </a:lstStyle>
          <a:p>
            <a:r>
              <a:rPr lang="nl-NL"/>
              <a:t>Klik om de stijl te bewerken</a:t>
            </a:r>
            <a:endParaRPr lang="nl-NL" dirty="0"/>
          </a:p>
        </p:txBody>
      </p:sp>
      <p:sp>
        <p:nvSpPr>
          <p:cNvPr id="12" name="Tijdelijke aanduiding voor afbeelding 11">
            <a:extLst>
              <a:ext uri="{FF2B5EF4-FFF2-40B4-BE49-F238E27FC236}">
                <a16:creationId xmlns:a16="http://schemas.microsoft.com/office/drawing/2014/main" id="{65CDA938-34ED-EC47-B19D-D582D052909F}"/>
              </a:ext>
            </a:extLst>
          </p:cNvPr>
          <p:cNvSpPr>
            <a:spLocks noGrp="1"/>
          </p:cNvSpPr>
          <p:nvPr>
            <p:ph type="pic" sz="quarter" idx="10"/>
          </p:nvPr>
        </p:nvSpPr>
        <p:spPr>
          <a:xfrm>
            <a:off x="0" y="0"/>
            <a:ext cx="6098242" cy="6858000"/>
          </a:xfrm>
          <a:custGeom>
            <a:avLst/>
            <a:gdLst>
              <a:gd name="connsiteX0" fmla="*/ 0 w 6098242"/>
              <a:gd name="connsiteY0" fmla="*/ 0 h 6858000"/>
              <a:gd name="connsiteX1" fmla="*/ 5860200 w 6098242"/>
              <a:gd name="connsiteY1" fmla="*/ 0 h 6858000"/>
              <a:gd name="connsiteX2" fmla="*/ 5860200 w 6098242"/>
              <a:gd name="connsiteY2" fmla="*/ 712800 h 6858000"/>
              <a:gd name="connsiteX3" fmla="*/ 6098242 w 6098242"/>
              <a:gd name="connsiteY3" fmla="*/ 712800 h 6858000"/>
              <a:gd name="connsiteX4" fmla="*/ 6098242 w 6098242"/>
              <a:gd name="connsiteY4" fmla="*/ 6858000 h 6858000"/>
              <a:gd name="connsiteX5" fmla="*/ 0 w 6098242"/>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8242" h="6858000">
                <a:moveTo>
                  <a:pt x="0" y="0"/>
                </a:moveTo>
                <a:lnTo>
                  <a:pt x="5860200" y="0"/>
                </a:lnTo>
                <a:lnTo>
                  <a:pt x="5860200" y="712800"/>
                </a:lnTo>
                <a:lnTo>
                  <a:pt x="6098242" y="712800"/>
                </a:lnTo>
                <a:lnTo>
                  <a:pt x="6098242" y="6858000"/>
                </a:lnTo>
                <a:lnTo>
                  <a:pt x="0" y="6858000"/>
                </a:lnTo>
                <a:close/>
              </a:path>
            </a:pathLst>
          </a:custGeom>
          <a:noFill/>
        </p:spPr>
        <p:txBody>
          <a:bodyPr wrap="square" lIns="612000" anchor="ctr" anchorCtr="0">
            <a:noAutofit/>
          </a:bodyPr>
          <a:lstStyle>
            <a:lvl1pPr algn="l">
              <a:defRPr>
                <a:solidFill>
                  <a:schemeClr val="tx1"/>
                </a:solidFill>
              </a:defRPr>
            </a:lvl1pPr>
          </a:lstStyle>
          <a:p>
            <a:r>
              <a:rPr lang="nl-NL"/>
              <a:t>Klik op het pictogram als u een afbeelding wilt toevoegen</a:t>
            </a:r>
            <a:endParaRPr lang="nl-NL" dirty="0"/>
          </a:p>
        </p:txBody>
      </p:sp>
      <p:sp>
        <p:nvSpPr>
          <p:cNvPr id="17" name="Tijdelijke aanduiding voor datum 16"/>
          <p:cNvSpPr>
            <a:spLocks noGrp="1"/>
          </p:cNvSpPr>
          <p:nvPr>
            <p:ph type="dt" sz="half" idx="14"/>
          </p:nvPr>
        </p:nvSpPr>
        <p:spPr/>
        <p:txBody>
          <a:bodyPr/>
          <a:lstStyle/>
          <a:p>
            <a:endParaRPr lang="nl-NL" dirty="0"/>
          </a:p>
        </p:txBody>
      </p:sp>
      <p:sp>
        <p:nvSpPr>
          <p:cNvPr id="18" name="Tijdelijke aanduiding voor voettekst 17"/>
          <p:cNvSpPr>
            <a:spLocks noGrp="1"/>
          </p:cNvSpPr>
          <p:nvPr>
            <p:ph type="ftr" sz="quarter" idx="15"/>
          </p:nvPr>
        </p:nvSpPr>
        <p:spPr/>
        <p:txBody>
          <a:bodyPr/>
          <a:lstStyle/>
          <a:p>
            <a:endParaRPr lang="nl-NL" dirty="0"/>
          </a:p>
        </p:txBody>
      </p:sp>
      <p:sp>
        <p:nvSpPr>
          <p:cNvPr id="19" name="Tijdelijke aanduiding voor dianummer 18"/>
          <p:cNvSpPr>
            <a:spLocks noGrp="1"/>
          </p:cNvSpPr>
          <p:nvPr>
            <p:ph type="sldNum" sz="quarter" idx="16"/>
          </p:nvPr>
        </p:nvSpPr>
        <p:spPr/>
        <p:txBody>
          <a:bodyPr/>
          <a:lstStyle/>
          <a:p>
            <a:fld id="{10A0A6AF-03C5-477E-939A-E28F7E7F05EA}" type="slidenum">
              <a:rPr lang="nl-NL" smtClean="0"/>
              <a:pPr/>
              <a:t>‹nr.›</a:t>
            </a:fld>
            <a:endParaRPr lang="nl-NL" dirty="0"/>
          </a:p>
        </p:txBody>
      </p:sp>
      <p:pic>
        <p:nvPicPr>
          <p:cNvPr id="10" name="Afbeelding 9">
            <a:extLst>
              <a:ext uri="{FF2B5EF4-FFF2-40B4-BE49-F238E27FC236}">
                <a16:creationId xmlns:a16="http://schemas.microsoft.com/office/drawing/2014/main" id="{CC44ED47-A238-2D42-9C79-E60FB982066E}"/>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4934" t="19074" r="44934"/>
          <a:stretch/>
        </p:blipFill>
        <p:spPr>
          <a:xfrm>
            <a:off x="5638800" y="1075"/>
            <a:ext cx="914400" cy="1008062"/>
          </a:xfrm>
          <a:prstGeom prst="rect">
            <a:avLst/>
          </a:prstGeom>
        </p:spPr>
      </p:pic>
    </p:spTree>
    <p:extLst>
      <p:ext uri="{BB962C8B-B14F-4D97-AF65-F5344CB8AC3E}">
        <p14:creationId xmlns:p14="http://schemas.microsoft.com/office/powerpoint/2010/main" val="153694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ectiekop">
    <p:spTree>
      <p:nvGrpSpPr>
        <p:cNvPr id="1" name=""/>
        <p:cNvGrpSpPr/>
        <p:nvPr/>
      </p:nvGrpSpPr>
      <p:grpSpPr>
        <a:xfrm>
          <a:off x="0" y="0"/>
          <a:ext cx="0" cy="0"/>
          <a:chOff x="0" y="0"/>
          <a:chExt cx="0" cy="0"/>
        </a:xfrm>
      </p:grpSpPr>
      <p:sp>
        <p:nvSpPr>
          <p:cNvPr id="7" name="Rechthoek 6"/>
          <p:cNvSpPr/>
          <p:nvPr userDrawn="1"/>
        </p:nvSpPr>
        <p:spPr>
          <a:xfrm>
            <a:off x="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title"/>
          </p:nvPr>
        </p:nvSpPr>
        <p:spPr>
          <a:xfrm>
            <a:off x="634999" y="2636837"/>
            <a:ext cx="5003801" cy="1584325"/>
          </a:xfrm>
        </p:spPr>
        <p:txBody>
          <a:bodyPr anchor="b">
            <a:normAutofit/>
          </a:bodyPr>
          <a:lstStyle>
            <a:lvl1pPr algn="r">
              <a:defRPr sz="3600">
                <a:solidFill>
                  <a:schemeClr val="bg1"/>
                </a:solidFill>
              </a:defRPr>
            </a:lvl1pPr>
          </a:lstStyle>
          <a:p>
            <a:r>
              <a:rPr lang="nl-NL"/>
              <a:t>Klik om de stijl te bewerken</a:t>
            </a:r>
            <a:endParaRPr lang="nl-NL" dirty="0"/>
          </a:p>
        </p:txBody>
      </p:sp>
      <p:sp>
        <p:nvSpPr>
          <p:cNvPr id="3" name="Tijdelijke aanduiding voor tekst 2"/>
          <p:cNvSpPr>
            <a:spLocks noGrp="1"/>
          </p:cNvSpPr>
          <p:nvPr>
            <p:ph type="body" idx="1"/>
          </p:nvPr>
        </p:nvSpPr>
        <p:spPr>
          <a:xfrm>
            <a:off x="634999" y="4221162"/>
            <a:ext cx="5003801" cy="2000251"/>
          </a:xfrm>
        </p:spPr>
        <p:txBody>
          <a:bodyPr tIns="90000" rIns="100800"/>
          <a:lstStyle>
            <a:lvl1pPr marL="0" indent="0" algn="r">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9" name="Tijdelijke aanduiding voor tekst 8"/>
          <p:cNvSpPr>
            <a:spLocks noGrp="1"/>
          </p:cNvSpPr>
          <p:nvPr>
            <p:ph type="body" sz="quarter" idx="13" hasCustomPrompt="1"/>
          </p:nvPr>
        </p:nvSpPr>
        <p:spPr>
          <a:xfrm>
            <a:off x="634999" y="1171575"/>
            <a:ext cx="5003801" cy="1463674"/>
          </a:xfrm>
        </p:spPr>
        <p:txBody>
          <a:bodyPr rIns="0" anchor="b" anchorCtr="0">
            <a:normAutofit/>
          </a:bodyPr>
          <a:lstStyle>
            <a:lvl1pPr marL="0" indent="0" algn="r">
              <a:buNone/>
              <a:defRPr sz="9600" b="1" i="0">
                <a:solidFill>
                  <a:schemeClr val="bg1"/>
                </a:solidFill>
              </a:defRPr>
            </a:lvl1pPr>
            <a:lvl2pPr marL="313200" indent="0" algn="r">
              <a:buNone/>
              <a:defRPr/>
            </a:lvl2pPr>
            <a:lvl3pPr marL="630000" indent="0" algn="r">
              <a:buNone/>
              <a:defRPr/>
            </a:lvl3pPr>
            <a:lvl4pPr marL="943200" indent="0" algn="r">
              <a:buNone/>
              <a:defRPr/>
            </a:lvl4pPr>
            <a:lvl5pPr marL="1260000" indent="0" algn="r">
              <a:buNone/>
              <a:defRPr/>
            </a:lvl5pPr>
          </a:lstStyle>
          <a:p>
            <a:pPr lvl="0"/>
            <a:r>
              <a:rPr lang="nl-NL" dirty="0"/>
              <a:t>#</a:t>
            </a:r>
          </a:p>
        </p:txBody>
      </p:sp>
      <p:sp>
        <p:nvSpPr>
          <p:cNvPr id="10" name="Tijdelijke aanduiding voor datum 9"/>
          <p:cNvSpPr>
            <a:spLocks noGrp="1"/>
          </p:cNvSpPr>
          <p:nvPr>
            <p:ph type="dt" sz="half" idx="14"/>
          </p:nvPr>
        </p:nvSpPr>
        <p:spPr/>
        <p:txBody>
          <a:bodyPr/>
          <a:lstStyle/>
          <a:p>
            <a:endParaRPr lang="nl-NL" dirty="0"/>
          </a:p>
        </p:txBody>
      </p:sp>
      <p:sp>
        <p:nvSpPr>
          <p:cNvPr id="12" name="Tijdelijke aanduiding voor voettekst 11"/>
          <p:cNvSpPr>
            <a:spLocks noGrp="1"/>
          </p:cNvSpPr>
          <p:nvPr>
            <p:ph type="ftr" sz="quarter" idx="15"/>
          </p:nvPr>
        </p:nvSpPr>
        <p:spPr/>
        <p:txBody>
          <a:bodyPr/>
          <a:lstStyle/>
          <a:p>
            <a:endParaRPr lang="nl-NL" dirty="0"/>
          </a:p>
        </p:txBody>
      </p:sp>
      <p:sp>
        <p:nvSpPr>
          <p:cNvPr id="13" name="Tijdelijke aanduiding voor dianummer 12"/>
          <p:cNvSpPr>
            <a:spLocks noGrp="1"/>
          </p:cNvSpPr>
          <p:nvPr>
            <p:ph type="sldNum" sz="quarter" idx="16"/>
          </p:nvPr>
        </p:nvSpPr>
        <p:spPr/>
        <p:txBody>
          <a:bodyPr/>
          <a:lstStyle/>
          <a:p>
            <a:fld id="{10A0A6AF-03C5-477E-939A-E28F7E7F05EA}" type="slidenum">
              <a:rPr lang="nl-NL" smtClean="0"/>
              <a:pPr/>
              <a:t>‹nr.›</a:t>
            </a:fld>
            <a:endParaRPr lang="nl-NL" dirty="0"/>
          </a:p>
        </p:txBody>
      </p:sp>
      <p:pic>
        <p:nvPicPr>
          <p:cNvPr id="11" name="Afbeelding 10">
            <a:extLst>
              <a:ext uri="{FF2B5EF4-FFF2-40B4-BE49-F238E27FC236}">
                <a16:creationId xmlns:a16="http://schemas.microsoft.com/office/drawing/2014/main" id="{5FCF7695-4593-1943-B84E-F8C54CACBEF9}"/>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4934" t="19074" r="44934"/>
          <a:stretch/>
        </p:blipFill>
        <p:spPr>
          <a:xfrm>
            <a:off x="5638800" y="1075"/>
            <a:ext cx="914400" cy="1008062"/>
          </a:xfrm>
          <a:prstGeom prst="rect">
            <a:avLst/>
          </a:prstGeom>
        </p:spPr>
      </p:pic>
    </p:spTree>
    <p:extLst>
      <p:ext uri="{BB962C8B-B14F-4D97-AF65-F5344CB8AC3E}">
        <p14:creationId xmlns:p14="http://schemas.microsoft.com/office/powerpoint/2010/main" val="2005688301"/>
      </p:ext>
    </p:extLst>
  </p:cSld>
  <p:clrMapOvr>
    <a:masterClrMapping/>
  </p:clrMapOvr>
  <p:extLst>
    <p:ext uri="{DCECCB84-F9BA-43D5-87BE-67443E8EF086}">
      <p15:sldGuideLst xmlns:p15="http://schemas.microsoft.com/office/powerpoint/2012/main">
        <p15:guide id="1" orient="horz" pos="1661" userDrawn="1">
          <p15:clr>
            <a:srgbClr val="FBAE40"/>
          </p15:clr>
        </p15:guide>
        <p15:guide id="2" orient="horz" pos="2659" userDrawn="1">
          <p15:clr>
            <a:srgbClr val="FBAE40"/>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image" Target="../media/image1.png"/><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50.xml"/><Relationship Id="rId18" Type="http://schemas.openxmlformats.org/officeDocument/2006/relationships/slideLayout" Target="../slideLayouts/slideLayout55.xml"/><Relationship Id="rId26" Type="http://schemas.openxmlformats.org/officeDocument/2006/relationships/slideLayout" Target="../slideLayouts/slideLayout63.xml"/><Relationship Id="rId39" Type="http://schemas.openxmlformats.org/officeDocument/2006/relationships/image" Target="../media/image1.png"/><Relationship Id="rId21" Type="http://schemas.openxmlformats.org/officeDocument/2006/relationships/slideLayout" Target="../slideLayouts/slideLayout58.xml"/><Relationship Id="rId34" Type="http://schemas.openxmlformats.org/officeDocument/2006/relationships/slideLayout" Target="../slideLayouts/slideLayout71.xml"/><Relationship Id="rId7" Type="http://schemas.openxmlformats.org/officeDocument/2006/relationships/slideLayout" Target="../slideLayouts/slideLayout44.xml"/><Relationship Id="rId12" Type="http://schemas.openxmlformats.org/officeDocument/2006/relationships/slideLayout" Target="../slideLayouts/slideLayout49.xml"/><Relationship Id="rId17" Type="http://schemas.openxmlformats.org/officeDocument/2006/relationships/slideLayout" Target="../slideLayouts/slideLayout54.xml"/><Relationship Id="rId25" Type="http://schemas.openxmlformats.org/officeDocument/2006/relationships/slideLayout" Target="../slideLayouts/slideLayout62.xml"/><Relationship Id="rId33" Type="http://schemas.openxmlformats.org/officeDocument/2006/relationships/slideLayout" Target="../slideLayouts/slideLayout70.xml"/><Relationship Id="rId38" Type="http://schemas.openxmlformats.org/officeDocument/2006/relationships/theme" Target="../theme/theme2.xml"/><Relationship Id="rId2" Type="http://schemas.openxmlformats.org/officeDocument/2006/relationships/slideLayout" Target="../slideLayouts/slideLayout39.xml"/><Relationship Id="rId16" Type="http://schemas.openxmlformats.org/officeDocument/2006/relationships/slideLayout" Target="../slideLayouts/slideLayout53.xml"/><Relationship Id="rId20" Type="http://schemas.openxmlformats.org/officeDocument/2006/relationships/slideLayout" Target="../slideLayouts/slideLayout57.xml"/><Relationship Id="rId29" Type="http://schemas.openxmlformats.org/officeDocument/2006/relationships/slideLayout" Target="../slideLayouts/slideLayout66.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24" Type="http://schemas.openxmlformats.org/officeDocument/2006/relationships/slideLayout" Target="../slideLayouts/slideLayout61.xml"/><Relationship Id="rId32" Type="http://schemas.openxmlformats.org/officeDocument/2006/relationships/slideLayout" Target="../slideLayouts/slideLayout69.xml"/><Relationship Id="rId37" Type="http://schemas.openxmlformats.org/officeDocument/2006/relationships/slideLayout" Target="../slideLayouts/slideLayout74.xml"/><Relationship Id="rId5" Type="http://schemas.openxmlformats.org/officeDocument/2006/relationships/slideLayout" Target="../slideLayouts/slideLayout42.xml"/><Relationship Id="rId15" Type="http://schemas.openxmlformats.org/officeDocument/2006/relationships/slideLayout" Target="../slideLayouts/slideLayout52.xml"/><Relationship Id="rId23" Type="http://schemas.openxmlformats.org/officeDocument/2006/relationships/slideLayout" Target="../slideLayouts/slideLayout60.xml"/><Relationship Id="rId28" Type="http://schemas.openxmlformats.org/officeDocument/2006/relationships/slideLayout" Target="../slideLayouts/slideLayout65.xml"/><Relationship Id="rId36" Type="http://schemas.openxmlformats.org/officeDocument/2006/relationships/slideLayout" Target="../slideLayouts/slideLayout73.xml"/><Relationship Id="rId10" Type="http://schemas.openxmlformats.org/officeDocument/2006/relationships/slideLayout" Target="../slideLayouts/slideLayout47.xml"/><Relationship Id="rId19" Type="http://schemas.openxmlformats.org/officeDocument/2006/relationships/slideLayout" Target="../slideLayouts/slideLayout56.xml"/><Relationship Id="rId31" Type="http://schemas.openxmlformats.org/officeDocument/2006/relationships/slideLayout" Target="../slideLayouts/slideLayout68.xml"/><Relationship Id="rId4" Type="http://schemas.openxmlformats.org/officeDocument/2006/relationships/slideLayout" Target="../slideLayouts/slideLayout41.xml"/><Relationship Id="rId9" Type="http://schemas.openxmlformats.org/officeDocument/2006/relationships/slideLayout" Target="../slideLayouts/slideLayout46.xml"/><Relationship Id="rId14" Type="http://schemas.openxmlformats.org/officeDocument/2006/relationships/slideLayout" Target="../slideLayouts/slideLayout51.xml"/><Relationship Id="rId22" Type="http://schemas.openxmlformats.org/officeDocument/2006/relationships/slideLayout" Target="../slideLayouts/slideLayout59.xml"/><Relationship Id="rId27" Type="http://schemas.openxmlformats.org/officeDocument/2006/relationships/slideLayout" Target="../slideLayouts/slideLayout64.xml"/><Relationship Id="rId30" Type="http://schemas.openxmlformats.org/officeDocument/2006/relationships/slideLayout" Target="../slideLayouts/slideLayout67.xml"/><Relationship Id="rId35" Type="http://schemas.openxmlformats.org/officeDocument/2006/relationships/slideLayout" Target="../slideLayouts/slideLayout72.xml"/><Relationship Id="rId8" Type="http://schemas.openxmlformats.org/officeDocument/2006/relationships/slideLayout" Target="../slideLayouts/slideLayout45.xml"/><Relationship Id="rId3" Type="http://schemas.openxmlformats.org/officeDocument/2006/relationships/slideLayout" Target="../slideLayouts/slideLayout4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635000" y="1052513"/>
            <a:ext cx="10923588" cy="948047"/>
          </a:xfrm>
          <a:prstGeom prst="rect">
            <a:avLst/>
          </a:prstGeom>
        </p:spPr>
        <p:txBody>
          <a:bodyPr vert="horz" lIns="91440" tIns="45720" rIns="91440" bIns="45720" rtlCol="0" anchor="b" anchorCtr="0">
            <a:normAutofit/>
          </a:bodyPr>
          <a:lstStyle/>
          <a:p>
            <a:r>
              <a:rPr lang="nl-NL" dirty="0"/>
              <a:t>Klik om de stijl te bewerken</a:t>
            </a:r>
          </a:p>
        </p:txBody>
      </p:sp>
      <p:sp>
        <p:nvSpPr>
          <p:cNvPr id="3" name="Tijdelijke aanduiding voor tekst 2"/>
          <p:cNvSpPr>
            <a:spLocks noGrp="1"/>
          </p:cNvSpPr>
          <p:nvPr>
            <p:ph type="body" idx="1"/>
          </p:nvPr>
        </p:nvSpPr>
        <p:spPr>
          <a:xfrm>
            <a:off x="635000" y="2289485"/>
            <a:ext cx="10923588" cy="3931928"/>
          </a:xfrm>
          <a:prstGeom prst="rect">
            <a:avLst/>
          </a:prstGeom>
        </p:spPr>
        <p:txBody>
          <a:bodyPr vert="horz" lIns="91440" tIns="45720" rIns="91440" bIns="45720" rtlCol="0">
            <a:normAutofit/>
          </a:bodyPr>
          <a:lstStyle/>
          <a:p>
            <a:pPr lvl="0"/>
            <a:r>
              <a:rPr lang="nl-NL" dirty="0"/>
              <a:t>Tekststijl van het model bewerken</a:t>
            </a:r>
          </a:p>
          <a:p>
            <a:pPr lvl="1"/>
            <a:r>
              <a:rPr lang="nl-NL" dirty="0"/>
              <a:t>Tweede niveau</a:t>
            </a:r>
          </a:p>
          <a:p>
            <a:pPr lvl="2"/>
            <a:r>
              <a:rPr lang="nl-NL" dirty="0"/>
              <a:t>Derde niveau</a:t>
            </a:r>
          </a:p>
          <a:p>
            <a:pPr lvl="3"/>
            <a:r>
              <a:rPr lang="nl-NL" dirty="0"/>
              <a:t>Vierde niveau</a:t>
            </a:r>
          </a:p>
          <a:p>
            <a:pPr lvl="4"/>
            <a:r>
              <a:rPr lang="nl-NL" dirty="0"/>
              <a:t>Vijfde niveau</a:t>
            </a:r>
          </a:p>
          <a:p>
            <a:pPr lvl="5"/>
            <a:r>
              <a:rPr lang="nl-NL" dirty="0"/>
              <a:t>Zesde niveau</a:t>
            </a:r>
          </a:p>
          <a:p>
            <a:pPr lvl="6"/>
            <a:r>
              <a:rPr lang="nl-NL" dirty="0"/>
              <a:t>Zevende niveau</a:t>
            </a:r>
          </a:p>
          <a:p>
            <a:pPr lvl="7"/>
            <a:r>
              <a:rPr lang="nl-NL" dirty="0"/>
              <a:t>Achtste niveau</a:t>
            </a:r>
          </a:p>
          <a:p>
            <a:pPr lvl="8"/>
            <a:r>
              <a:rPr lang="nl-NL" dirty="0"/>
              <a:t>Negende niveau</a:t>
            </a:r>
          </a:p>
          <a:p>
            <a:pPr lvl="8"/>
            <a:endParaRPr lang="nl-NL" dirty="0"/>
          </a:p>
        </p:txBody>
      </p:sp>
      <p:sp>
        <p:nvSpPr>
          <p:cNvPr id="11" name="Tijdelijke aanduiding voor datum 3"/>
          <p:cNvSpPr>
            <a:spLocks noGrp="1"/>
          </p:cNvSpPr>
          <p:nvPr>
            <p:ph type="dt" sz="half" idx="2"/>
          </p:nvPr>
        </p:nvSpPr>
        <p:spPr>
          <a:xfrm>
            <a:off x="635000" y="6543488"/>
            <a:ext cx="5003800" cy="264272"/>
          </a:xfrm>
          <a:prstGeom prst="rect">
            <a:avLst/>
          </a:prstGeom>
        </p:spPr>
        <p:txBody>
          <a:bodyPr vert="horz" lIns="91440" tIns="0" rIns="91440" bIns="45720" rtlCol="0" anchor="t" anchorCtr="0"/>
          <a:lstStyle>
            <a:lvl1pPr algn="l">
              <a:defRPr sz="1050">
                <a:solidFill>
                  <a:schemeClr val="bg1">
                    <a:lumMod val="65000"/>
                  </a:schemeClr>
                </a:solidFill>
              </a:defRPr>
            </a:lvl1pPr>
          </a:lstStyle>
          <a:p>
            <a:endParaRPr lang="nl-NL" dirty="0"/>
          </a:p>
        </p:txBody>
      </p:sp>
      <p:sp>
        <p:nvSpPr>
          <p:cNvPr id="14" name="Tijdelijke aanduiding voor voettekst 4"/>
          <p:cNvSpPr>
            <a:spLocks noGrp="1"/>
          </p:cNvSpPr>
          <p:nvPr>
            <p:ph type="ftr" sz="quarter" idx="3"/>
          </p:nvPr>
        </p:nvSpPr>
        <p:spPr>
          <a:xfrm>
            <a:off x="635000" y="6221413"/>
            <a:ext cx="5003800" cy="322075"/>
          </a:xfrm>
          <a:prstGeom prst="rect">
            <a:avLst/>
          </a:prstGeom>
        </p:spPr>
        <p:txBody>
          <a:bodyPr vert="horz" lIns="91440" tIns="45720" rIns="91440" bIns="45720" rtlCol="0" anchor="b" anchorCtr="0"/>
          <a:lstStyle>
            <a:lvl1pPr algn="l">
              <a:defRPr sz="1050">
                <a:solidFill>
                  <a:schemeClr val="bg1">
                    <a:lumMod val="65000"/>
                  </a:schemeClr>
                </a:solidFill>
              </a:defRPr>
            </a:lvl1pPr>
          </a:lstStyle>
          <a:p>
            <a:endParaRPr lang="nl-NL" dirty="0"/>
          </a:p>
        </p:txBody>
      </p:sp>
      <p:sp>
        <p:nvSpPr>
          <p:cNvPr id="15" name="Tijdelijke aanduiding voor dianummer 5"/>
          <p:cNvSpPr>
            <a:spLocks noGrp="1"/>
          </p:cNvSpPr>
          <p:nvPr>
            <p:ph type="sldNum" sz="quarter" idx="4"/>
          </p:nvPr>
        </p:nvSpPr>
        <p:spPr>
          <a:xfrm>
            <a:off x="6553199" y="6221413"/>
            <a:ext cx="5005389" cy="322075"/>
          </a:xfrm>
          <a:prstGeom prst="rect">
            <a:avLst/>
          </a:prstGeom>
        </p:spPr>
        <p:txBody>
          <a:bodyPr vert="horz" lIns="91440" tIns="45720" rIns="0" bIns="45720" rtlCol="0" anchor="b" anchorCtr="0"/>
          <a:lstStyle>
            <a:lvl1pPr algn="r">
              <a:defRPr sz="1050">
                <a:solidFill>
                  <a:schemeClr val="bg1">
                    <a:lumMod val="65000"/>
                  </a:schemeClr>
                </a:solidFill>
              </a:defRPr>
            </a:lvl1pPr>
          </a:lstStyle>
          <a:p>
            <a:fld id="{10A0A6AF-03C5-477E-939A-E28F7E7F05EA}" type="slidenum">
              <a:rPr lang="nl-NL" smtClean="0"/>
              <a:pPr/>
              <a:t>‹nr.›</a:t>
            </a:fld>
            <a:endParaRPr lang="nl-NL" dirty="0"/>
          </a:p>
        </p:txBody>
      </p:sp>
      <p:pic>
        <p:nvPicPr>
          <p:cNvPr id="8" name="Afbeelding 7">
            <a:extLst>
              <a:ext uri="{FF2B5EF4-FFF2-40B4-BE49-F238E27FC236}">
                <a16:creationId xmlns:a16="http://schemas.microsoft.com/office/drawing/2014/main" id="{994C5400-D7ED-1E44-BA9E-5361256F8F14}"/>
              </a:ext>
            </a:extLst>
          </p:cNvPr>
          <p:cNvPicPr>
            <a:picLocks noChangeAspect="1"/>
          </p:cNvPicPr>
          <p:nvPr userDrawn="1"/>
        </p:nvPicPr>
        <p:blipFill rotWithShape="1">
          <a:blip r:embed="rId39" cstate="print">
            <a:extLst>
              <a:ext uri="{28A0092B-C50C-407E-A947-70E740481C1C}">
                <a14:useLocalDpi xmlns:a14="http://schemas.microsoft.com/office/drawing/2010/main" val="0"/>
              </a:ext>
            </a:extLst>
          </a:blip>
          <a:srcRect l="44934" t="19074" r="44934"/>
          <a:stretch/>
        </p:blipFill>
        <p:spPr>
          <a:xfrm>
            <a:off x="5638800" y="1075"/>
            <a:ext cx="914400" cy="1008062"/>
          </a:xfrm>
          <a:prstGeom prst="rect">
            <a:avLst/>
          </a:prstGeom>
        </p:spPr>
      </p:pic>
    </p:spTree>
    <p:extLst>
      <p:ext uri="{BB962C8B-B14F-4D97-AF65-F5344CB8AC3E}">
        <p14:creationId xmlns:p14="http://schemas.microsoft.com/office/powerpoint/2010/main" val="3324857711"/>
      </p:ext>
    </p:extLst>
  </p:cSld>
  <p:clrMap bg1="lt1" tx1="dk1" bg2="lt2" tx2="dk2" accent1="accent1" accent2="accent2" accent3="accent3" accent4="accent4" accent5="accent5" accent6="accent6" hlink="hlink" folHlink="folHlink"/>
  <p:sldLayoutIdLst>
    <p:sldLayoutId id="2147483738" r:id="rId1"/>
    <p:sldLayoutId id="2147483650" r:id="rId2"/>
    <p:sldLayoutId id="2147483725" r:id="rId3"/>
    <p:sldLayoutId id="2147483719" r:id="rId4"/>
    <p:sldLayoutId id="2147483726" r:id="rId5"/>
    <p:sldLayoutId id="2147483666" r:id="rId6"/>
    <p:sldLayoutId id="2147483690" r:id="rId7"/>
    <p:sldLayoutId id="2147483728" r:id="rId8"/>
    <p:sldLayoutId id="2147483651" r:id="rId9"/>
    <p:sldLayoutId id="2147483652" r:id="rId10"/>
    <p:sldLayoutId id="2147483653" r:id="rId11"/>
    <p:sldLayoutId id="2147483654" r:id="rId12"/>
    <p:sldLayoutId id="2147483655" r:id="rId13"/>
    <p:sldLayoutId id="2147483656" r:id="rId14"/>
    <p:sldLayoutId id="2147483689" r:id="rId15"/>
    <p:sldLayoutId id="2147483712" r:id="rId16"/>
    <p:sldLayoutId id="2147483711" r:id="rId17"/>
    <p:sldLayoutId id="2147483675" r:id="rId18"/>
    <p:sldLayoutId id="2147483657" r:id="rId19"/>
    <p:sldLayoutId id="2147483691" r:id="rId20"/>
    <p:sldLayoutId id="2147483729" r:id="rId21"/>
    <p:sldLayoutId id="2147483739" r:id="rId22"/>
    <p:sldLayoutId id="2147483740" r:id="rId23"/>
    <p:sldLayoutId id="2147483718" r:id="rId24"/>
    <p:sldLayoutId id="2147483717" r:id="rId25"/>
    <p:sldLayoutId id="2147483714" r:id="rId26"/>
    <p:sldLayoutId id="2147483713" r:id="rId27"/>
    <p:sldLayoutId id="2147483716" r:id="rId28"/>
    <p:sldLayoutId id="2147483715" r:id="rId29"/>
    <p:sldLayoutId id="2147483707" r:id="rId30"/>
    <p:sldLayoutId id="2147483667" r:id="rId31"/>
    <p:sldLayoutId id="2147483702" r:id="rId32"/>
    <p:sldLayoutId id="2147483721" r:id="rId33"/>
    <p:sldLayoutId id="2147483700" r:id="rId34"/>
    <p:sldLayoutId id="2147483692" r:id="rId35"/>
    <p:sldLayoutId id="2147483722" r:id="rId36"/>
    <p:sldLayoutId id="2147483723" r:id="rId37"/>
  </p:sldLayoutIdLst>
  <p:hf hdr="0"/>
  <p:txStyles>
    <p:titleStyle>
      <a:lvl1pPr algn="l" defTabSz="914400" rtl="0" eaLnBrk="1" latinLnBrk="0" hangingPunct="1">
        <a:lnSpc>
          <a:spcPct val="90000"/>
        </a:lnSpc>
        <a:spcBef>
          <a:spcPct val="0"/>
        </a:spcBef>
        <a:buNone/>
        <a:defRPr sz="3600" b="0" kern="1200" baseline="0">
          <a:solidFill>
            <a:schemeClr val="tx2"/>
          </a:solidFill>
          <a:latin typeface="+mj-lt"/>
          <a:ea typeface="+mj-ea"/>
          <a:cs typeface="+mj-cs"/>
        </a:defRPr>
      </a:lvl1pPr>
    </p:titleStyle>
    <p:bodyStyle>
      <a:lvl1pPr marL="316800" indent="-316800" algn="l" defTabSz="914400" rtl="0" eaLnBrk="1" latinLnBrk="0" hangingPunct="1">
        <a:lnSpc>
          <a:spcPct val="90000"/>
        </a:lnSpc>
        <a:spcBef>
          <a:spcPts val="1200"/>
        </a:spcBef>
        <a:buClr>
          <a:schemeClr val="tx2"/>
        </a:buClr>
        <a:buSzPct val="80000"/>
        <a:buFont typeface="Verdana" panose="020B0604030504040204" pitchFamily="34" charset="0"/>
        <a:buChar char="›"/>
        <a:defRPr sz="2400" kern="1200">
          <a:solidFill>
            <a:schemeClr val="tx1"/>
          </a:solidFill>
          <a:latin typeface="+mn-lt"/>
          <a:ea typeface="+mn-ea"/>
          <a:cs typeface="+mn-cs"/>
        </a:defRPr>
      </a:lvl1pPr>
      <a:lvl2pPr marL="630000" indent="-316800" algn="l" defTabSz="914400" rtl="0" eaLnBrk="1" latinLnBrk="0" hangingPunct="1">
        <a:lnSpc>
          <a:spcPct val="90000"/>
        </a:lnSpc>
        <a:spcBef>
          <a:spcPts val="1000"/>
        </a:spcBef>
        <a:buClr>
          <a:schemeClr val="tx2"/>
        </a:buClr>
        <a:buFont typeface="Verdana" panose="020B0604030504040204" pitchFamily="34" charset="0"/>
        <a:buChar char="–"/>
        <a:defRPr sz="2000" kern="1200">
          <a:solidFill>
            <a:schemeClr val="tx1"/>
          </a:solidFill>
          <a:latin typeface="+mn-lt"/>
          <a:ea typeface="+mn-ea"/>
          <a:cs typeface="+mn-cs"/>
        </a:defRPr>
      </a:lvl2pPr>
      <a:lvl3pPr marL="946800" indent="-316800" algn="l" defTabSz="914400" rtl="0" eaLnBrk="1" latinLnBrk="0" hangingPunct="1">
        <a:lnSpc>
          <a:spcPct val="90000"/>
        </a:lnSpc>
        <a:spcBef>
          <a:spcPts val="800"/>
        </a:spcBef>
        <a:buClr>
          <a:schemeClr val="tx2"/>
        </a:buClr>
        <a:buFont typeface="Wingdings" panose="05000000000000000000" pitchFamily="2" charset="2"/>
        <a:buChar char="§"/>
        <a:defRPr sz="1800" kern="1200">
          <a:solidFill>
            <a:schemeClr val="tx1"/>
          </a:solidFill>
          <a:latin typeface="+mn-lt"/>
          <a:ea typeface="+mn-ea"/>
          <a:cs typeface="+mn-cs"/>
        </a:defRPr>
      </a:lvl3pPr>
      <a:lvl4pPr marL="1260000" indent="-316800" algn="l" defTabSz="914400" rtl="0" eaLnBrk="1" latinLnBrk="0" hangingPunct="1">
        <a:lnSpc>
          <a:spcPct val="90000"/>
        </a:lnSpc>
        <a:spcBef>
          <a:spcPts val="600"/>
        </a:spcBef>
        <a:buClr>
          <a:schemeClr val="tx2"/>
        </a:buClr>
        <a:buFont typeface="Arial" panose="020B0604020202020204" pitchFamily="34" charset="0"/>
        <a:buChar char="•"/>
        <a:defRPr sz="1800" kern="1200">
          <a:solidFill>
            <a:schemeClr val="tx1"/>
          </a:solidFill>
          <a:latin typeface="+mn-lt"/>
          <a:ea typeface="+mn-ea"/>
          <a:cs typeface="+mn-cs"/>
        </a:defRPr>
      </a:lvl4pPr>
      <a:lvl5pPr marL="1576800" indent="-316800" algn="l" defTabSz="914400" rtl="0" eaLnBrk="1" latinLnBrk="0" hangingPunct="1">
        <a:lnSpc>
          <a:spcPct val="90000"/>
        </a:lnSpc>
        <a:spcBef>
          <a:spcPts val="600"/>
        </a:spcBef>
        <a:buFont typeface="Verdana" panose="020B0604030504040204" pitchFamily="34" charset="0"/>
        <a:buChar char="–"/>
        <a:defRPr sz="1600" kern="1200">
          <a:solidFill>
            <a:schemeClr val="tx2"/>
          </a:solidFill>
          <a:latin typeface="+mn-lt"/>
          <a:ea typeface="+mn-ea"/>
          <a:cs typeface="+mn-cs"/>
        </a:defRPr>
      </a:lvl5pPr>
      <a:lvl6pPr marL="1890000" indent="-316800" algn="l" defTabSz="914400" rtl="0" eaLnBrk="1" latinLnBrk="0" hangingPunct="1">
        <a:lnSpc>
          <a:spcPct val="90000"/>
        </a:lnSpc>
        <a:spcBef>
          <a:spcPts val="600"/>
        </a:spcBef>
        <a:buFont typeface="Arial" panose="020B0604020202020204" pitchFamily="34" charset="0"/>
        <a:buChar char="•"/>
        <a:defRPr sz="1400" kern="1200">
          <a:solidFill>
            <a:schemeClr val="tx1">
              <a:lumMod val="50000"/>
              <a:lumOff val="50000"/>
            </a:schemeClr>
          </a:solidFill>
          <a:latin typeface="+mn-lt"/>
          <a:ea typeface="+mn-ea"/>
          <a:cs typeface="+mn-cs"/>
        </a:defRPr>
      </a:lvl6pPr>
      <a:lvl7pPr marL="72000" indent="-72000" algn="l" defTabSz="914400" rtl="0" eaLnBrk="1" latinLnBrk="0" hangingPunct="1">
        <a:lnSpc>
          <a:spcPct val="90000"/>
        </a:lnSpc>
        <a:spcBef>
          <a:spcPts val="600"/>
        </a:spcBef>
        <a:buSzPct val="25000"/>
        <a:buFont typeface="Verdana" panose="020B0604030504040204" pitchFamily="34" charset="0"/>
        <a:buChar char=" "/>
        <a:defRPr sz="1200" b="1" i="0" kern="1200">
          <a:solidFill>
            <a:schemeClr val="tx2"/>
          </a:solidFill>
          <a:latin typeface="+mn-lt"/>
          <a:ea typeface="+mn-ea"/>
          <a:cs typeface="+mn-cs"/>
        </a:defRPr>
      </a:lvl7pPr>
      <a:lvl8pPr marL="72000" indent="-72000" algn="l" defTabSz="914400" rtl="0" eaLnBrk="1" latinLnBrk="0" hangingPunct="1">
        <a:lnSpc>
          <a:spcPct val="90000"/>
        </a:lnSpc>
        <a:spcBef>
          <a:spcPts val="600"/>
        </a:spcBef>
        <a:buSzPct val="25000"/>
        <a:buFont typeface="Verdana" panose="020B0604030504040204" pitchFamily="34" charset="0"/>
        <a:buChar char=" "/>
        <a:defRPr sz="1200" i="0" kern="1200">
          <a:solidFill>
            <a:schemeClr val="tx1">
              <a:lumMod val="65000"/>
              <a:lumOff val="35000"/>
            </a:schemeClr>
          </a:solidFill>
          <a:latin typeface="+mn-lt"/>
          <a:ea typeface="+mn-ea"/>
          <a:cs typeface="+mn-cs"/>
        </a:defRPr>
      </a:lvl8pPr>
      <a:lvl9pPr marL="216000" indent="-144000" algn="l" defTabSz="914400" rtl="0" eaLnBrk="1" latinLnBrk="0" hangingPunct="1">
        <a:lnSpc>
          <a:spcPct val="90000"/>
        </a:lnSpc>
        <a:spcBef>
          <a:spcPts val="600"/>
        </a:spcBef>
        <a:buClr>
          <a:schemeClr val="tx2"/>
        </a:buClr>
        <a:buFont typeface="Verdana" panose="020B0604030504040204" pitchFamily="34" charset="0"/>
        <a:buChar char="–"/>
        <a:defRPr sz="1200" i="0" kern="1200">
          <a:solidFill>
            <a:schemeClr val="tx1">
              <a:lumMod val="65000"/>
              <a:lumOff val="35000"/>
            </a:schemeClr>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7281" userDrawn="1">
          <p15:clr>
            <a:srgbClr val="F26B43"/>
          </p15:clr>
        </p15:guide>
        <p15:guide id="8" orient="horz" pos="3919" userDrawn="1">
          <p15:clr>
            <a:srgbClr val="F26B43"/>
          </p15:clr>
        </p15:guide>
        <p15:guide id="9" pos="3840" userDrawn="1">
          <p15:clr>
            <a:srgbClr val="F26B43"/>
          </p15:clr>
        </p15:guide>
        <p15:guide id="10" orient="horz" pos="2159" userDrawn="1">
          <p15:clr>
            <a:srgbClr val="F26B43"/>
          </p15:clr>
        </p15:guide>
        <p15:guide id="11" pos="400" userDrawn="1">
          <p15:clr>
            <a:srgbClr val="F26B43"/>
          </p15:clr>
        </p15:guide>
        <p15:guide id="12" pos="4128" userDrawn="1">
          <p15:clr>
            <a:srgbClr val="F26B43"/>
          </p15:clr>
        </p15:guide>
        <p15:guide id="13" pos="3552" userDrawn="1">
          <p15:clr>
            <a:srgbClr val="F26B43"/>
          </p15:clr>
        </p15:guide>
        <p15:guide id="14" orient="horz" pos="1275" userDrawn="1">
          <p15:clr>
            <a:srgbClr val="F26B43"/>
          </p15:clr>
        </p15:guide>
        <p15:guide id="15" orient="horz" pos="1434" userDrawn="1">
          <p15:clr>
            <a:srgbClr val="F26B43"/>
          </p15:clr>
        </p15:guide>
        <p15:guide id="16" pos="461" userDrawn="1">
          <p15:clr>
            <a:srgbClr val="F26B43"/>
          </p15:clr>
        </p15:guide>
        <p15:guide id="17" orient="horz" pos="663"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635000" y="1052513"/>
            <a:ext cx="10923588" cy="948047"/>
          </a:xfrm>
          <a:prstGeom prst="rect">
            <a:avLst/>
          </a:prstGeom>
        </p:spPr>
        <p:txBody>
          <a:bodyPr vert="horz" lIns="91440" tIns="45720" rIns="91440" bIns="45720" rtlCol="0" anchor="b" anchorCtr="0">
            <a:normAutofit/>
          </a:bodyPr>
          <a:lstStyle/>
          <a:p>
            <a:r>
              <a:rPr lang="nl-NL" dirty="0"/>
              <a:t>Klik om de stijl te bewerken</a:t>
            </a:r>
          </a:p>
        </p:txBody>
      </p:sp>
      <p:sp>
        <p:nvSpPr>
          <p:cNvPr id="3" name="Tijdelijke aanduiding voor tekst 2"/>
          <p:cNvSpPr>
            <a:spLocks noGrp="1"/>
          </p:cNvSpPr>
          <p:nvPr>
            <p:ph type="body" idx="1"/>
          </p:nvPr>
        </p:nvSpPr>
        <p:spPr>
          <a:xfrm>
            <a:off x="635000" y="2289485"/>
            <a:ext cx="10923588" cy="3931928"/>
          </a:xfrm>
          <a:prstGeom prst="rect">
            <a:avLst/>
          </a:prstGeom>
        </p:spPr>
        <p:txBody>
          <a:bodyPr vert="horz" lIns="91440" tIns="45720" rIns="91440" bIns="45720" rtlCol="0">
            <a:normAutofit/>
          </a:bodyPr>
          <a:lstStyle/>
          <a:p>
            <a:pPr lvl="0"/>
            <a:r>
              <a:rPr lang="nl-NL" dirty="0"/>
              <a:t>Tekststijl van het model bewerken</a:t>
            </a:r>
          </a:p>
          <a:p>
            <a:pPr lvl="1"/>
            <a:r>
              <a:rPr lang="nl-NL" dirty="0"/>
              <a:t>Tweede niveau</a:t>
            </a:r>
          </a:p>
          <a:p>
            <a:pPr lvl="2"/>
            <a:r>
              <a:rPr lang="nl-NL" dirty="0"/>
              <a:t>Derde niveau</a:t>
            </a:r>
          </a:p>
          <a:p>
            <a:pPr lvl="3"/>
            <a:r>
              <a:rPr lang="nl-NL" dirty="0"/>
              <a:t>Vierde niveau</a:t>
            </a:r>
          </a:p>
          <a:p>
            <a:pPr lvl="4"/>
            <a:r>
              <a:rPr lang="nl-NL" dirty="0"/>
              <a:t>Vijfde niveau</a:t>
            </a:r>
          </a:p>
          <a:p>
            <a:pPr lvl="5"/>
            <a:r>
              <a:rPr lang="nl-NL" dirty="0"/>
              <a:t>Zesde niveau</a:t>
            </a:r>
          </a:p>
          <a:p>
            <a:pPr lvl="6"/>
            <a:r>
              <a:rPr lang="nl-NL" dirty="0"/>
              <a:t>Zevende niveau</a:t>
            </a:r>
          </a:p>
          <a:p>
            <a:pPr lvl="7"/>
            <a:r>
              <a:rPr lang="nl-NL" dirty="0"/>
              <a:t>Achtste niveau</a:t>
            </a:r>
          </a:p>
          <a:p>
            <a:pPr lvl="8"/>
            <a:r>
              <a:rPr lang="nl-NL" dirty="0"/>
              <a:t>Negende niveau</a:t>
            </a:r>
          </a:p>
          <a:p>
            <a:pPr lvl="8"/>
            <a:endParaRPr lang="nl-NL" dirty="0"/>
          </a:p>
        </p:txBody>
      </p:sp>
      <p:sp>
        <p:nvSpPr>
          <p:cNvPr id="11" name="Tijdelijke aanduiding voor datum 3"/>
          <p:cNvSpPr>
            <a:spLocks noGrp="1"/>
          </p:cNvSpPr>
          <p:nvPr>
            <p:ph type="dt" sz="half" idx="2"/>
          </p:nvPr>
        </p:nvSpPr>
        <p:spPr>
          <a:xfrm>
            <a:off x="635000" y="6543488"/>
            <a:ext cx="5003800" cy="264272"/>
          </a:xfrm>
          <a:prstGeom prst="rect">
            <a:avLst/>
          </a:prstGeom>
        </p:spPr>
        <p:txBody>
          <a:bodyPr vert="horz" lIns="91440" tIns="0" rIns="91440" bIns="45720" rtlCol="0" anchor="t" anchorCtr="0"/>
          <a:lstStyle>
            <a:lvl1pPr algn="l">
              <a:defRPr sz="1050">
                <a:solidFill>
                  <a:schemeClr val="bg1">
                    <a:lumMod val="65000"/>
                  </a:schemeClr>
                </a:solidFill>
              </a:defRPr>
            </a:lvl1pPr>
          </a:lstStyle>
          <a:p>
            <a:endParaRPr lang="nl-NL" dirty="0"/>
          </a:p>
        </p:txBody>
      </p:sp>
      <p:sp>
        <p:nvSpPr>
          <p:cNvPr id="14" name="Tijdelijke aanduiding voor voettekst 4"/>
          <p:cNvSpPr>
            <a:spLocks noGrp="1"/>
          </p:cNvSpPr>
          <p:nvPr>
            <p:ph type="ftr" sz="quarter" idx="3"/>
          </p:nvPr>
        </p:nvSpPr>
        <p:spPr>
          <a:xfrm>
            <a:off x="635000" y="6221413"/>
            <a:ext cx="5003800" cy="322075"/>
          </a:xfrm>
          <a:prstGeom prst="rect">
            <a:avLst/>
          </a:prstGeom>
        </p:spPr>
        <p:txBody>
          <a:bodyPr vert="horz" lIns="91440" tIns="45720" rIns="91440" bIns="45720" rtlCol="0" anchor="b" anchorCtr="0"/>
          <a:lstStyle>
            <a:lvl1pPr algn="l">
              <a:defRPr sz="1050">
                <a:solidFill>
                  <a:schemeClr val="bg1">
                    <a:lumMod val="65000"/>
                  </a:schemeClr>
                </a:solidFill>
              </a:defRPr>
            </a:lvl1pPr>
          </a:lstStyle>
          <a:p>
            <a:endParaRPr lang="nl-NL" dirty="0"/>
          </a:p>
        </p:txBody>
      </p:sp>
      <p:sp>
        <p:nvSpPr>
          <p:cNvPr id="15" name="Tijdelijke aanduiding voor dianummer 5"/>
          <p:cNvSpPr>
            <a:spLocks noGrp="1"/>
          </p:cNvSpPr>
          <p:nvPr>
            <p:ph type="sldNum" sz="quarter" idx="4"/>
          </p:nvPr>
        </p:nvSpPr>
        <p:spPr>
          <a:xfrm>
            <a:off x="6553199" y="6221413"/>
            <a:ext cx="5005389" cy="322075"/>
          </a:xfrm>
          <a:prstGeom prst="rect">
            <a:avLst/>
          </a:prstGeom>
        </p:spPr>
        <p:txBody>
          <a:bodyPr vert="horz" lIns="91440" tIns="45720" rIns="0" bIns="45720" rtlCol="0" anchor="b" anchorCtr="0"/>
          <a:lstStyle>
            <a:lvl1pPr algn="r">
              <a:defRPr sz="1050">
                <a:solidFill>
                  <a:schemeClr val="bg1">
                    <a:lumMod val="65000"/>
                  </a:schemeClr>
                </a:solidFill>
              </a:defRPr>
            </a:lvl1pPr>
          </a:lstStyle>
          <a:p>
            <a:fld id="{10A0A6AF-03C5-477E-939A-E28F7E7F05EA}" type="slidenum">
              <a:rPr lang="nl-NL" smtClean="0"/>
              <a:pPr/>
              <a:t>‹nr.›</a:t>
            </a:fld>
            <a:endParaRPr lang="nl-NL" dirty="0"/>
          </a:p>
        </p:txBody>
      </p:sp>
      <p:pic>
        <p:nvPicPr>
          <p:cNvPr id="8" name="Afbeelding 7">
            <a:extLst>
              <a:ext uri="{FF2B5EF4-FFF2-40B4-BE49-F238E27FC236}">
                <a16:creationId xmlns:a16="http://schemas.microsoft.com/office/drawing/2014/main" id="{994C5400-D7ED-1E44-BA9E-5361256F8F14}"/>
              </a:ext>
            </a:extLst>
          </p:cNvPr>
          <p:cNvPicPr>
            <a:picLocks noChangeAspect="1"/>
          </p:cNvPicPr>
          <p:nvPr userDrawn="1"/>
        </p:nvPicPr>
        <p:blipFill rotWithShape="1">
          <a:blip r:embed="rId39" cstate="print">
            <a:extLst>
              <a:ext uri="{28A0092B-C50C-407E-A947-70E740481C1C}">
                <a14:useLocalDpi xmlns:a14="http://schemas.microsoft.com/office/drawing/2010/main" val="0"/>
              </a:ext>
            </a:extLst>
          </a:blip>
          <a:srcRect l="44934" t="19074" r="44934"/>
          <a:stretch/>
        </p:blipFill>
        <p:spPr>
          <a:xfrm>
            <a:off x="5638800" y="1075"/>
            <a:ext cx="914400" cy="1008062"/>
          </a:xfrm>
          <a:prstGeom prst="rect">
            <a:avLst/>
          </a:prstGeom>
        </p:spPr>
      </p:pic>
    </p:spTree>
    <p:extLst>
      <p:ext uri="{BB962C8B-B14F-4D97-AF65-F5344CB8AC3E}">
        <p14:creationId xmlns:p14="http://schemas.microsoft.com/office/powerpoint/2010/main" val="951505778"/>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 id="2147483753" r:id="rId12"/>
    <p:sldLayoutId id="2147483754" r:id="rId13"/>
    <p:sldLayoutId id="2147483755" r:id="rId14"/>
    <p:sldLayoutId id="2147483756" r:id="rId15"/>
    <p:sldLayoutId id="2147483757" r:id="rId16"/>
    <p:sldLayoutId id="2147483758" r:id="rId17"/>
    <p:sldLayoutId id="2147483759" r:id="rId18"/>
    <p:sldLayoutId id="2147483760" r:id="rId19"/>
    <p:sldLayoutId id="2147483761" r:id="rId20"/>
    <p:sldLayoutId id="2147483762" r:id="rId21"/>
    <p:sldLayoutId id="2147483763" r:id="rId22"/>
    <p:sldLayoutId id="2147483764" r:id="rId23"/>
    <p:sldLayoutId id="2147483765" r:id="rId24"/>
    <p:sldLayoutId id="2147483766" r:id="rId25"/>
    <p:sldLayoutId id="2147483767" r:id="rId26"/>
    <p:sldLayoutId id="2147483768" r:id="rId27"/>
    <p:sldLayoutId id="2147483769" r:id="rId28"/>
    <p:sldLayoutId id="2147483770" r:id="rId29"/>
    <p:sldLayoutId id="2147483771" r:id="rId30"/>
    <p:sldLayoutId id="2147483772" r:id="rId31"/>
    <p:sldLayoutId id="2147483773" r:id="rId32"/>
    <p:sldLayoutId id="2147483774" r:id="rId33"/>
    <p:sldLayoutId id="2147483775" r:id="rId34"/>
    <p:sldLayoutId id="2147483776" r:id="rId35"/>
    <p:sldLayoutId id="2147483777" r:id="rId36"/>
    <p:sldLayoutId id="2147483778" r:id="rId37"/>
  </p:sldLayoutIdLst>
  <p:hf hdr="0"/>
  <p:txStyles>
    <p:titleStyle>
      <a:lvl1pPr algn="l" defTabSz="914400" rtl="0" eaLnBrk="1" latinLnBrk="0" hangingPunct="1">
        <a:lnSpc>
          <a:spcPct val="90000"/>
        </a:lnSpc>
        <a:spcBef>
          <a:spcPct val="0"/>
        </a:spcBef>
        <a:buNone/>
        <a:defRPr sz="3600" b="0" kern="1200" baseline="0">
          <a:solidFill>
            <a:schemeClr val="tx2"/>
          </a:solidFill>
          <a:latin typeface="+mj-lt"/>
          <a:ea typeface="+mj-ea"/>
          <a:cs typeface="+mj-cs"/>
        </a:defRPr>
      </a:lvl1pPr>
    </p:titleStyle>
    <p:bodyStyle>
      <a:lvl1pPr marL="316800" indent="-316800" algn="l" defTabSz="914400" rtl="0" eaLnBrk="1" latinLnBrk="0" hangingPunct="1">
        <a:lnSpc>
          <a:spcPct val="90000"/>
        </a:lnSpc>
        <a:spcBef>
          <a:spcPts val="1200"/>
        </a:spcBef>
        <a:buClr>
          <a:schemeClr val="tx2"/>
        </a:buClr>
        <a:buSzPct val="80000"/>
        <a:buFont typeface="Verdana" panose="020B0604030504040204" pitchFamily="34" charset="0"/>
        <a:buChar char="›"/>
        <a:defRPr sz="2400" kern="1200">
          <a:solidFill>
            <a:schemeClr val="tx1"/>
          </a:solidFill>
          <a:latin typeface="+mn-lt"/>
          <a:ea typeface="+mn-ea"/>
          <a:cs typeface="+mn-cs"/>
        </a:defRPr>
      </a:lvl1pPr>
      <a:lvl2pPr marL="630000" indent="-316800" algn="l" defTabSz="914400" rtl="0" eaLnBrk="1" latinLnBrk="0" hangingPunct="1">
        <a:lnSpc>
          <a:spcPct val="90000"/>
        </a:lnSpc>
        <a:spcBef>
          <a:spcPts val="1000"/>
        </a:spcBef>
        <a:buClr>
          <a:schemeClr val="tx2"/>
        </a:buClr>
        <a:buFont typeface="Verdana" panose="020B0604030504040204" pitchFamily="34" charset="0"/>
        <a:buChar char="–"/>
        <a:defRPr sz="2000" kern="1200">
          <a:solidFill>
            <a:schemeClr val="tx1"/>
          </a:solidFill>
          <a:latin typeface="+mn-lt"/>
          <a:ea typeface="+mn-ea"/>
          <a:cs typeface="+mn-cs"/>
        </a:defRPr>
      </a:lvl2pPr>
      <a:lvl3pPr marL="946800" indent="-316800" algn="l" defTabSz="914400" rtl="0" eaLnBrk="1" latinLnBrk="0" hangingPunct="1">
        <a:lnSpc>
          <a:spcPct val="90000"/>
        </a:lnSpc>
        <a:spcBef>
          <a:spcPts val="800"/>
        </a:spcBef>
        <a:buClr>
          <a:schemeClr val="tx2"/>
        </a:buClr>
        <a:buFont typeface="Wingdings" panose="05000000000000000000" pitchFamily="2" charset="2"/>
        <a:buChar char="§"/>
        <a:defRPr sz="1800" kern="1200">
          <a:solidFill>
            <a:schemeClr val="tx1"/>
          </a:solidFill>
          <a:latin typeface="+mn-lt"/>
          <a:ea typeface="+mn-ea"/>
          <a:cs typeface="+mn-cs"/>
        </a:defRPr>
      </a:lvl3pPr>
      <a:lvl4pPr marL="1260000" indent="-316800" algn="l" defTabSz="914400" rtl="0" eaLnBrk="1" latinLnBrk="0" hangingPunct="1">
        <a:lnSpc>
          <a:spcPct val="90000"/>
        </a:lnSpc>
        <a:spcBef>
          <a:spcPts val="600"/>
        </a:spcBef>
        <a:buClr>
          <a:schemeClr val="tx2"/>
        </a:buClr>
        <a:buFont typeface="Arial" panose="020B0604020202020204" pitchFamily="34" charset="0"/>
        <a:buChar char="•"/>
        <a:defRPr sz="1800" kern="1200">
          <a:solidFill>
            <a:schemeClr val="tx1"/>
          </a:solidFill>
          <a:latin typeface="+mn-lt"/>
          <a:ea typeface="+mn-ea"/>
          <a:cs typeface="+mn-cs"/>
        </a:defRPr>
      </a:lvl4pPr>
      <a:lvl5pPr marL="1576800" indent="-316800" algn="l" defTabSz="914400" rtl="0" eaLnBrk="1" latinLnBrk="0" hangingPunct="1">
        <a:lnSpc>
          <a:spcPct val="90000"/>
        </a:lnSpc>
        <a:spcBef>
          <a:spcPts val="600"/>
        </a:spcBef>
        <a:buFont typeface="Verdana" panose="020B0604030504040204" pitchFamily="34" charset="0"/>
        <a:buChar char="–"/>
        <a:defRPr sz="1600" kern="1200">
          <a:solidFill>
            <a:schemeClr val="tx2"/>
          </a:solidFill>
          <a:latin typeface="+mn-lt"/>
          <a:ea typeface="+mn-ea"/>
          <a:cs typeface="+mn-cs"/>
        </a:defRPr>
      </a:lvl5pPr>
      <a:lvl6pPr marL="1890000" indent="-316800" algn="l" defTabSz="914400" rtl="0" eaLnBrk="1" latinLnBrk="0" hangingPunct="1">
        <a:lnSpc>
          <a:spcPct val="90000"/>
        </a:lnSpc>
        <a:spcBef>
          <a:spcPts val="600"/>
        </a:spcBef>
        <a:buFont typeface="Arial" panose="020B0604020202020204" pitchFamily="34" charset="0"/>
        <a:buChar char="•"/>
        <a:defRPr sz="1400" kern="1200">
          <a:solidFill>
            <a:schemeClr val="tx1">
              <a:lumMod val="50000"/>
              <a:lumOff val="50000"/>
            </a:schemeClr>
          </a:solidFill>
          <a:latin typeface="+mn-lt"/>
          <a:ea typeface="+mn-ea"/>
          <a:cs typeface="+mn-cs"/>
        </a:defRPr>
      </a:lvl6pPr>
      <a:lvl7pPr marL="72000" indent="-72000" algn="l" defTabSz="914400" rtl="0" eaLnBrk="1" latinLnBrk="0" hangingPunct="1">
        <a:lnSpc>
          <a:spcPct val="90000"/>
        </a:lnSpc>
        <a:spcBef>
          <a:spcPts val="600"/>
        </a:spcBef>
        <a:buSzPct val="25000"/>
        <a:buFont typeface="Verdana" panose="020B0604030504040204" pitchFamily="34" charset="0"/>
        <a:buChar char=" "/>
        <a:defRPr sz="1200" b="1" i="0" kern="1200">
          <a:solidFill>
            <a:schemeClr val="tx2"/>
          </a:solidFill>
          <a:latin typeface="+mn-lt"/>
          <a:ea typeface="+mn-ea"/>
          <a:cs typeface="+mn-cs"/>
        </a:defRPr>
      </a:lvl7pPr>
      <a:lvl8pPr marL="72000" indent="-72000" algn="l" defTabSz="914400" rtl="0" eaLnBrk="1" latinLnBrk="0" hangingPunct="1">
        <a:lnSpc>
          <a:spcPct val="90000"/>
        </a:lnSpc>
        <a:spcBef>
          <a:spcPts val="600"/>
        </a:spcBef>
        <a:buSzPct val="25000"/>
        <a:buFont typeface="Verdana" panose="020B0604030504040204" pitchFamily="34" charset="0"/>
        <a:buChar char=" "/>
        <a:defRPr sz="1200" i="0" kern="1200">
          <a:solidFill>
            <a:schemeClr val="tx1">
              <a:lumMod val="65000"/>
              <a:lumOff val="35000"/>
            </a:schemeClr>
          </a:solidFill>
          <a:latin typeface="+mn-lt"/>
          <a:ea typeface="+mn-ea"/>
          <a:cs typeface="+mn-cs"/>
        </a:defRPr>
      </a:lvl8pPr>
      <a:lvl9pPr marL="216000" indent="-144000" algn="l" defTabSz="914400" rtl="0" eaLnBrk="1" latinLnBrk="0" hangingPunct="1">
        <a:lnSpc>
          <a:spcPct val="90000"/>
        </a:lnSpc>
        <a:spcBef>
          <a:spcPts val="600"/>
        </a:spcBef>
        <a:buClr>
          <a:schemeClr val="tx2"/>
        </a:buClr>
        <a:buFont typeface="Verdana" panose="020B0604030504040204" pitchFamily="34" charset="0"/>
        <a:buChar char="–"/>
        <a:defRPr sz="1200" i="0" kern="1200">
          <a:solidFill>
            <a:schemeClr val="tx1">
              <a:lumMod val="65000"/>
              <a:lumOff val="35000"/>
            </a:schemeClr>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7281">
          <p15:clr>
            <a:srgbClr val="F26B43"/>
          </p15:clr>
        </p15:guide>
        <p15:guide id="8" orient="horz" pos="3919">
          <p15:clr>
            <a:srgbClr val="F26B43"/>
          </p15:clr>
        </p15:guide>
        <p15:guide id="9" pos="3840">
          <p15:clr>
            <a:srgbClr val="F26B43"/>
          </p15:clr>
        </p15:guide>
        <p15:guide id="10" orient="horz" pos="2159">
          <p15:clr>
            <a:srgbClr val="F26B43"/>
          </p15:clr>
        </p15:guide>
        <p15:guide id="11" pos="400">
          <p15:clr>
            <a:srgbClr val="F26B43"/>
          </p15:clr>
        </p15:guide>
        <p15:guide id="12" pos="4128">
          <p15:clr>
            <a:srgbClr val="F26B43"/>
          </p15:clr>
        </p15:guide>
        <p15:guide id="13" pos="3552">
          <p15:clr>
            <a:srgbClr val="F26B43"/>
          </p15:clr>
        </p15:guide>
        <p15:guide id="14" orient="horz" pos="1275">
          <p15:clr>
            <a:srgbClr val="F26B43"/>
          </p15:clr>
        </p15:guide>
        <p15:guide id="15" orient="horz" pos="1434">
          <p15:clr>
            <a:srgbClr val="F26B43"/>
          </p15:clr>
        </p15:guide>
        <p15:guide id="16" pos="461">
          <p15:clr>
            <a:srgbClr val="F26B43"/>
          </p15:clr>
        </p15:guide>
        <p15:guide id="17" orient="horz" pos="663">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ec.europa.eu/info/law/better-regulation/have-your-say/initiatives/12337-Road-traffic-information-services-revised-specifications_en"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ec.europa.eu/info/law/better-regulation/have-your-say/initiatives/12337-Road-traffic-information-services-revised-specifications_en"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ec.europa.eu/info/law/better-regulation/have-your-say/initiatives/12337-Road-traffic-information-services-revised-specifications_en" TargetMode="External"/><Relationship Id="rId2" Type="http://schemas.openxmlformats.org/officeDocument/2006/relationships/hyperlink" Target="https://www.verbeterdekaart.n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ec.europa.eu/info/law/better-regulation/have-your-say/initiatives/12337-Road-traffic-information-services-revised-specifications_e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ec.europa.eu/info/law/better-regulation/have-your-say/initiatives/12337-Road-traffic-information-services-revised-specifications_e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3" Type="http://schemas.openxmlformats.org/officeDocument/2006/relationships/tags" Target="../tags/tag13.xml"/><Relationship Id="rId18" Type="http://schemas.openxmlformats.org/officeDocument/2006/relationships/tags" Target="../tags/tag18.xml"/><Relationship Id="rId26" Type="http://schemas.openxmlformats.org/officeDocument/2006/relationships/tags" Target="../tags/tag26.xml"/><Relationship Id="rId39" Type="http://schemas.openxmlformats.org/officeDocument/2006/relationships/tags" Target="../tags/tag39.xml"/><Relationship Id="rId21" Type="http://schemas.openxmlformats.org/officeDocument/2006/relationships/tags" Target="../tags/tag21.xml"/><Relationship Id="rId34" Type="http://schemas.openxmlformats.org/officeDocument/2006/relationships/tags" Target="../tags/tag34.xml"/><Relationship Id="rId42" Type="http://schemas.openxmlformats.org/officeDocument/2006/relationships/tags" Target="../tags/tag42.xml"/><Relationship Id="rId47" Type="http://schemas.openxmlformats.org/officeDocument/2006/relationships/tags" Target="../tags/tag47.xml"/><Relationship Id="rId7" Type="http://schemas.openxmlformats.org/officeDocument/2006/relationships/tags" Target="../tags/tag7.xml"/><Relationship Id="rId2" Type="http://schemas.openxmlformats.org/officeDocument/2006/relationships/tags" Target="../tags/tag2.xml"/><Relationship Id="rId16" Type="http://schemas.openxmlformats.org/officeDocument/2006/relationships/tags" Target="../tags/tag16.xml"/><Relationship Id="rId29" Type="http://schemas.openxmlformats.org/officeDocument/2006/relationships/tags" Target="../tags/tag29.xml"/><Relationship Id="rId11" Type="http://schemas.openxmlformats.org/officeDocument/2006/relationships/tags" Target="../tags/tag11.xml"/><Relationship Id="rId24" Type="http://schemas.openxmlformats.org/officeDocument/2006/relationships/tags" Target="../tags/tag24.xml"/><Relationship Id="rId32" Type="http://schemas.openxmlformats.org/officeDocument/2006/relationships/tags" Target="../tags/tag32.xml"/><Relationship Id="rId37" Type="http://schemas.openxmlformats.org/officeDocument/2006/relationships/tags" Target="../tags/tag37.xml"/><Relationship Id="rId40" Type="http://schemas.openxmlformats.org/officeDocument/2006/relationships/tags" Target="../tags/tag40.xml"/><Relationship Id="rId45" Type="http://schemas.openxmlformats.org/officeDocument/2006/relationships/tags" Target="../tags/tag45.xml"/><Relationship Id="rId5" Type="http://schemas.openxmlformats.org/officeDocument/2006/relationships/tags" Target="../tags/tag5.xml"/><Relationship Id="rId15" Type="http://schemas.openxmlformats.org/officeDocument/2006/relationships/tags" Target="../tags/tag15.xml"/><Relationship Id="rId23" Type="http://schemas.openxmlformats.org/officeDocument/2006/relationships/tags" Target="../tags/tag23.xml"/><Relationship Id="rId28" Type="http://schemas.openxmlformats.org/officeDocument/2006/relationships/tags" Target="../tags/tag28.xml"/><Relationship Id="rId36" Type="http://schemas.openxmlformats.org/officeDocument/2006/relationships/tags" Target="../tags/tag36.xml"/><Relationship Id="rId49" Type="http://schemas.openxmlformats.org/officeDocument/2006/relationships/slideLayout" Target="../slideLayouts/slideLayout12.xml"/><Relationship Id="rId10" Type="http://schemas.openxmlformats.org/officeDocument/2006/relationships/tags" Target="../tags/tag10.xml"/><Relationship Id="rId19" Type="http://schemas.openxmlformats.org/officeDocument/2006/relationships/tags" Target="../tags/tag19.xml"/><Relationship Id="rId31" Type="http://schemas.openxmlformats.org/officeDocument/2006/relationships/tags" Target="../tags/tag31.xml"/><Relationship Id="rId44" Type="http://schemas.openxmlformats.org/officeDocument/2006/relationships/tags" Target="../tags/tag44.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tags" Target="../tags/tag14.xml"/><Relationship Id="rId22" Type="http://schemas.openxmlformats.org/officeDocument/2006/relationships/tags" Target="../tags/tag22.xml"/><Relationship Id="rId27" Type="http://schemas.openxmlformats.org/officeDocument/2006/relationships/tags" Target="../tags/tag27.xml"/><Relationship Id="rId30" Type="http://schemas.openxmlformats.org/officeDocument/2006/relationships/tags" Target="../tags/tag30.xml"/><Relationship Id="rId35" Type="http://schemas.openxmlformats.org/officeDocument/2006/relationships/tags" Target="../tags/tag35.xml"/><Relationship Id="rId43" Type="http://schemas.openxmlformats.org/officeDocument/2006/relationships/tags" Target="../tags/tag43.xml"/><Relationship Id="rId48" Type="http://schemas.openxmlformats.org/officeDocument/2006/relationships/tags" Target="../tags/tag48.xml"/><Relationship Id="rId8" Type="http://schemas.openxmlformats.org/officeDocument/2006/relationships/tags" Target="../tags/tag8.xml"/><Relationship Id="rId3" Type="http://schemas.openxmlformats.org/officeDocument/2006/relationships/tags" Target="../tags/tag3.xml"/><Relationship Id="rId12" Type="http://schemas.openxmlformats.org/officeDocument/2006/relationships/tags" Target="../tags/tag12.xml"/><Relationship Id="rId17" Type="http://schemas.openxmlformats.org/officeDocument/2006/relationships/tags" Target="../tags/tag17.xml"/><Relationship Id="rId25" Type="http://schemas.openxmlformats.org/officeDocument/2006/relationships/tags" Target="../tags/tag25.xml"/><Relationship Id="rId33" Type="http://schemas.openxmlformats.org/officeDocument/2006/relationships/tags" Target="../tags/tag33.xml"/><Relationship Id="rId38" Type="http://schemas.openxmlformats.org/officeDocument/2006/relationships/tags" Target="../tags/tag38.xml"/><Relationship Id="rId46" Type="http://schemas.openxmlformats.org/officeDocument/2006/relationships/tags" Target="../tags/tag46.xml"/><Relationship Id="rId20" Type="http://schemas.openxmlformats.org/officeDocument/2006/relationships/tags" Target="../tags/tag20.xml"/><Relationship Id="rId41" Type="http://schemas.openxmlformats.org/officeDocument/2006/relationships/tags" Target="../tags/tag41.xml"/><Relationship Id="rId1" Type="http://schemas.openxmlformats.org/officeDocument/2006/relationships/tags" Target="../tags/tag1.xml"/><Relationship Id="rId6" Type="http://schemas.openxmlformats.org/officeDocument/2006/relationships/tags" Target="../tags/tag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ec.europa.eu/info/law/better-regulation/have-your-say/initiatives/12337-Road-traffic-information-services-revised-specifications_e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a:xfrm>
            <a:off x="6554588" y="1379461"/>
            <a:ext cx="5004000" cy="2336400"/>
          </a:xfrm>
        </p:spPr>
        <p:txBody>
          <a:bodyPr/>
          <a:lstStyle/>
          <a:p>
            <a:r>
              <a:rPr lang="nl-NL" dirty="0" err="1"/>
              <a:t>RealTime</a:t>
            </a:r>
            <a:r>
              <a:rPr lang="nl-NL" dirty="0"/>
              <a:t> Traffic Information</a:t>
            </a:r>
            <a:br>
              <a:rPr lang="nl-NL" dirty="0"/>
            </a:br>
            <a:r>
              <a:rPr lang="nl-NL" dirty="0"/>
              <a:t>aanpak</a:t>
            </a:r>
          </a:p>
        </p:txBody>
      </p:sp>
      <p:sp>
        <p:nvSpPr>
          <p:cNvPr id="6" name="Ondertitel 5"/>
          <p:cNvSpPr>
            <a:spLocks noGrp="1"/>
          </p:cNvSpPr>
          <p:nvPr>
            <p:ph type="subTitle" idx="1"/>
          </p:nvPr>
        </p:nvSpPr>
        <p:spPr>
          <a:xfrm>
            <a:off x="288012" y="709861"/>
            <a:ext cx="5004000" cy="1339200"/>
          </a:xfrm>
        </p:spPr>
        <p:txBody>
          <a:bodyPr>
            <a:noAutofit/>
          </a:bodyPr>
          <a:lstStyle/>
          <a:p>
            <a:r>
              <a:rPr lang="nl-NL" sz="1600" dirty="0"/>
              <a:t>Wat , Hoe, Wanneer en met Wie</a:t>
            </a:r>
          </a:p>
          <a:p>
            <a:endParaRPr lang="nl-NL" sz="1600" dirty="0"/>
          </a:p>
          <a:p>
            <a:r>
              <a:rPr lang="nl-NL" sz="1600" dirty="0"/>
              <a:t>Eric van der Ster</a:t>
            </a:r>
          </a:p>
          <a:p>
            <a:r>
              <a:rPr lang="nl-NL" sz="1600" dirty="0"/>
              <a:t>Programmamanager </a:t>
            </a:r>
          </a:p>
          <a:p>
            <a:r>
              <a:rPr lang="nl-NL" sz="1600" dirty="0"/>
              <a:t>2022-10-12 Partneroverleg NWB</a:t>
            </a:r>
          </a:p>
          <a:p>
            <a:r>
              <a:rPr lang="nl-NL" sz="1600" dirty="0"/>
              <a:t>2022-10-13 LDKO</a:t>
            </a:r>
          </a:p>
          <a:p>
            <a:r>
              <a:rPr lang="nl-NL" sz="1600" dirty="0"/>
              <a:t>2022-11-17 </a:t>
            </a:r>
            <a:r>
              <a:rPr lang="nl-NL" sz="1600" dirty="0" err="1"/>
              <a:t>Coordinatiegroep</a:t>
            </a:r>
            <a:r>
              <a:rPr lang="nl-NL" sz="1600" dirty="0"/>
              <a:t> LVMB</a:t>
            </a:r>
          </a:p>
          <a:p>
            <a:r>
              <a:rPr lang="nl-NL" sz="1600" dirty="0"/>
              <a:t>Versie 18-11: sheet met organisatie RTTI toegevoegd</a:t>
            </a:r>
          </a:p>
        </p:txBody>
      </p:sp>
    </p:spTree>
    <p:extLst>
      <p:ext uri="{BB962C8B-B14F-4D97-AF65-F5344CB8AC3E}">
        <p14:creationId xmlns:p14="http://schemas.microsoft.com/office/powerpoint/2010/main" val="37471115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48C0D8DF-98D1-4BC4-B22F-CB1543FB5D6A}"/>
              </a:ext>
            </a:extLst>
          </p:cNvPr>
          <p:cNvSpPr>
            <a:spLocks noGrp="1"/>
          </p:cNvSpPr>
          <p:nvPr>
            <p:ph idx="1"/>
          </p:nvPr>
        </p:nvSpPr>
        <p:spPr>
          <a:xfrm>
            <a:off x="634206" y="1903591"/>
            <a:ext cx="10923588" cy="3931928"/>
          </a:xfrm>
        </p:spPr>
        <p:txBody>
          <a:bodyPr>
            <a:normAutofit fontScale="92500" lnSpcReduction="10000"/>
          </a:bodyPr>
          <a:lstStyle/>
          <a:p>
            <a:r>
              <a:rPr lang="nl-NL" dirty="0"/>
              <a:t>Handelen vanuit gebruikersbehoefte (publiek &amp; privaat)</a:t>
            </a:r>
          </a:p>
          <a:p>
            <a:r>
              <a:rPr lang="nl-NL" dirty="0"/>
              <a:t>Organiseren bij de bron, tenzij .... (make, </a:t>
            </a:r>
            <a:r>
              <a:rPr lang="nl-NL" dirty="0" err="1"/>
              <a:t>buy</a:t>
            </a:r>
            <a:r>
              <a:rPr lang="nl-NL" dirty="0"/>
              <a:t>, </a:t>
            </a:r>
            <a:r>
              <a:rPr lang="nl-NL" dirty="0" err="1"/>
              <a:t>ally</a:t>
            </a:r>
            <a:r>
              <a:rPr lang="nl-NL" dirty="0"/>
              <a:t>)</a:t>
            </a:r>
          </a:p>
          <a:p>
            <a:r>
              <a:rPr lang="nl-NL" dirty="0"/>
              <a:t>Programmering van projecten en borging in Digitaal Stelsel Mobiliteitsdata (NTM, NDW, RDW, NWB, </a:t>
            </a:r>
            <a:r>
              <a:rPr lang="nl-NL" dirty="0" err="1"/>
              <a:t>DoVa</a:t>
            </a:r>
            <a:r>
              <a:rPr lang="nl-NL" dirty="0"/>
              <a:t>, basisregistraties, KOOP, </a:t>
            </a:r>
            <a:r>
              <a:rPr lang="nl-NL" dirty="0" err="1"/>
              <a:t>etc</a:t>
            </a:r>
            <a:r>
              <a:rPr lang="nl-NL" dirty="0"/>
              <a:t>)</a:t>
            </a:r>
          </a:p>
          <a:p>
            <a:r>
              <a:rPr lang="nl-NL" dirty="0"/>
              <a:t>National Toegangspunt Mobiliteitsdata centrale rol in implementatie toepassingen door:</a:t>
            </a:r>
          </a:p>
          <a:p>
            <a:pPr lvl="1"/>
            <a:r>
              <a:rPr lang="nl-NL" dirty="0"/>
              <a:t>Gesprek en afspraken over informatiebehoefte, kwaliteitseisen en toepassingen</a:t>
            </a:r>
          </a:p>
          <a:p>
            <a:pPr lvl="1"/>
            <a:r>
              <a:rPr lang="nl-NL" dirty="0"/>
              <a:t>Internationale afstemming</a:t>
            </a:r>
          </a:p>
          <a:p>
            <a:pPr lvl="1"/>
            <a:r>
              <a:rPr lang="nl-NL" dirty="0"/>
              <a:t>Welke data worden waar geborgd?</a:t>
            </a:r>
          </a:p>
          <a:p>
            <a:pPr lvl="1"/>
            <a:r>
              <a:rPr lang="nl-NL" dirty="0"/>
              <a:t>Inrichten feedback</a:t>
            </a:r>
          </a:p>
          <a:p>
            <a:pPr marL="0" indent="0">
              <a:buNone/>
            </a:pPr>
            <a:endParaRPr lang="nl-NL" dirty="0"/>
          </a:p>
          <a:p>
            <a:endParaRPr lang="nl-NL" dirty="0"/>
          </a:p>
          <a:p>
            <a:pPr marL="0" indent="0">
              <a:buNone/>
            </a:pPr>
            <a:endParaRPr lang="nl-NL" dirty="0"/>
          </a:p>
        </p:txBody>
      </p:sp>
      <p:sp>
        <p:nvSpPr>
          <p:cNvPr id="3" name="Titel 2">
            <a:extLst>
              <a:ext uri="{FF2B5EF4-FFF2-40B4-BE49-F238E27FC236}">
                <a16:creationId xmlns:a16="http://schemas.microsoft.com/office/drawing/2014/main" id="{54C000BA-7BA0-44CE-89C5-2393D1E6F124}"/>
              </a:ext>
            </a:extLst>
          </p:cNvPr>
          <p:cNvSpPr>
            <a:spLocks noGrp="1"/>
          </p:cNvSpPr>
          <p:nvPr>
            <p:ph type="title"/>
          </p:nvPr>
        </p:nvSpPr>
        <p:spPr>
          <a:xfrm>
            <a:off x="635000" y="817621"/>
            <a:ext cx="10923588" cy="948047"/>
          </a:xfrm>
        </p:spPr>
        <p:txBody>
          <a:bodyPr>
            <a:normAutofit/>
          </a:bodyPr>
          <a:lstStyle/>
          <a:p>
            <a:r>
              <a:rPr lang="nl-NL" dirty="0"/>
              <a:t>Aanpak (1)</a:t>
            </a:r>
            <a:br>
              <a:rPr lang="nl-NL" dirty="0"/>
            </a:br>
            <a:r>
              <a:rPr lang="nl-NL" sz="2200" u="sng" dirty="0">
                <a:hlinkClick r:id="rId2"/>
              </a:rPr>
              <a:t>Road traffic information services – </a:t>
            </a:r>
            <a:r>
              <a:rPr lang="nl-NL" sz="2200" u="sng" dirty="0" err="1">
                <a:hlinkClick r:id="rId2"/>
              </a:rPr>
              <a:t>revised</a:t>
            </a:r>
            <a:r>
              <a:rPr lang="nl-NL" sz="2200" u="sng" dirty="0">
                <a:hlinkClick r:id="rId2"/>
              </a:rPr>
              <a:t> </a:t>
            </a:r>
            <a:r>
              <a:rPr lang="nl-NL" sz="2200" u="sng" dirty="0" err="1">
                <a:hlinkClick r:id="rId2"/>
              </a:rPr>
              <a:t>specifications</a:t>
            </a:r>
            <a:r>
              <a:rPr lang="nl-NL" sz="2200" u="sng" dirty="0">
                <a:hlinkClick r:id="rId2"/>
              </a:rPr>
              <a:t> (europa.eu)</a:t>
            </a:r>
            <a:endParaRPr lang="nl-NL" sz="2200" dirty="0"/>
          </a:p>
        </p:txBody>
      </p:sp>
      <p:sp>
        <p:nvSpPr>
          <p:cNvPr id="4" name="Tijdelijke aanduiding voor datum 3">
            <a:extLst>
              <a:ext uri="{FF2B5EF4-FFF2-40B4-BE49-F238E27FC236}">
                <a16:creationId xmlns:a16="http://schemas.microsoft.com/office/drawing/2014/main" id="{72744AD0-B182-4721-A9D3-08B7051D3A19}"/>
              </a:ext>
            </a:extLst>
          </p:cNvPr>
          <p:cNvSpPr>
            <a:spLocks noGrp="1"/>
          </p:cNvSpPr>
          <p:nvPr>
            <p:ph type="dt" sz="half" idx="10"/>
          </p:nvPr>
        </p:nvSpPr>
        <p:spPr/>
        <p:txBody>
          <a:bodyPr/>
          <a:lstStyle/>
          <a:p>
            <a:endParaRPr lang="nl-NL" dirty="0"/>
          </a:p>
        </p:txBody>
      </p:sp>
      <p:sp>
        <p:nvSpPr>
          <p:cNvPr id="5" name="Tijdelijke aanduiding voor voettekst 4">
            <a:extLst>
              <a:ext uri="{FF2B5EF4-FFF2-40B4-BE49-F238E27FC236}">
                <a16:creationId xmlns:a16="http://schemas.microsoft.com/office/drawing/2014/main" id="{323BBD36-037F-4233-B359-43D65E7E7FC6}"/>
              </a:ext>
            </a:extLst>
          </p:cNvPr>
          <p:cNvSpPr>
            <a:spLocks noGrp="1"/>
          </p:cNvSpPr>
          <p:nvPr>
            <p:ph type="ftr" sz="quarter" idx="11"/>
          </p:nvPr>
        </p:nvSpPr>
        <p:spPr/>
        <p:txBody>
          <a:bodyPr/>
          <a:lstStyle/>
          <a:p>
            <a:endParaRPr lang="nl-NL" dirty="0"/>
          </a:p>
        </p:txBody>
      </p:sp>
      <p:sp>
        <p:nvSpPr>
          <p:cNvPr id="6" name="Tijdelijke aanduiding voor dianummer 5">
            <a:extLst>
              <a:ext uri="{FF2B5EF4-FFF2-40B4-BE49-F238E27FC236}">
                <a16:creationId xmlns:a16="http://schemas.microsoft.com/office/drawing/2014/main" id="{184C64A5-87E8-4E69-BEC7-BCA3A5C5AA13}"/>
              </a:ext>
            </a:extLst>
          </p:cNvPr>
          <p:cNvSpPr>
            <a:spLocks noGrp="1"/>
          </p:cNvSpPr>
          <p:nvPr>
            <p:ph type="sldNum" sz="quarter" idx="12"/>
          </p:nvPr>
        </p:nvSpPr>
        <p:spPr/>
        <p:txBody>
          <a:bodyPr/>
          <a:lstStyle/>
          <a:p>
            <a:fld id="{10A0A6AF-03C5-477E-939A-E28F7E7F05EA}" type="slidenum">
              <a:rPr lang="nl-NL" smtClean="0"/>
              <a:pPr/>
              <a:t>10</a:t>
            </a:fld>
            <a:endParaRPr lang="nl-NL" dirty="0"/>
          </a:p>
        </p:txBody>
      </p:sp>
    </p:spTree>
    <p:extLst>
      <p:ext uri="{BB962C8B-B14F-4D97-AF65-F5344CB8AC3E}">
        <p14:creationId xmlns:p14="http://schemas.microsoft.com/office/powerpoint/2010/main" val="12217529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48C0D8DF-98D1-4BC4-B22F-CB1543FB5D6A}"/>
              </a:ext>
            </a:extLst>
          </p:cNvPr>
          <p:cNvSpPr>
            <a:spLocks noGrp="1"/>
          </p:cNvSpPr>
          <p:nvPr>
            <p:ph idx="1"/>
          </p:nvPr>
        </p:nvSpPr>
        <p:spPr/>
        <p:txBody>
          <a:bodyPr>
            <a:normAutofit fontScale="85000" lnSpcReduction="20000"/>
          </a:bodyPr>
          <a:lstStyle/>
          <a:p>
            <a:endParaRPr lang="nl-NL" dirty="0"/>
          </a:p>
          <a:p>
            <a:r>
              <a:rPr lang="nl-NL" dirty="0"/>
              <a:t>Stapsgewijs samenwerken (publiek/publiek-publiek/privaat), ontwikkelen en implementeren</a:t>
            </a:r>
          </a:p>
          <a:p>
            <a:r>
              <a:rPr lang="nl-NL" dirty="0"/>
              <a:t>Prioriteren op basis van behoefte, kwaliteit en beschikbaarheid bestaand aanbod, lopende programma’s, etc.</a:t>
            </a:r>
          </a:p>
          <a:p>
            <a:r>
              <a:rPr lang="nl-NL" dirty="0"/>
              <a:t>Voor categorieën van gegevens (= gegevens die in het zelfde werkproces ontstaan) een aanpak voor implementatie en groeipad in kwaliteit ontwikkelen</a:t>
            </a:r>
          </a:p>
          <a:p>
            <a:r>
              <a:rPr lang="nl-NL" dirty="0"/>
              <a:t>Impactanalyse wordt gestart met begeleidingsgroep (</a:t>
            </a:r>
            <a:r>
              <a:rPr lang="nl-NL" dirty="0" err="1"/>
              <a:t>prov</a:t>
            </a:r>
            <a:r>
              <a:rPr lang="nl-NL" dirty="0"/>
              <a:t> NB en NH, UvW, VNG, RWS, CROW, NTM, NDW, NWB):</a:t>
            </a:r>
          </a:p>
          <a:p>
            <a:pPr lvl="1"/>
            <a:r>
              <a:rPr lang="nl-NL" dirty="0"/>
              <a:t>Voor nagenoeg alle gegevenstypes:</a:t>
            </a:r>
          </a:p>
          <a:p>
            <a:pPr lvl="2"/>
            <a:r>
              <a:rPr lang="nl-NL" dirty="0"/>
              <a:t>Consolidatie en harmonisatie van verschillende bronnen</a:t>
            </a:r>
          </a:p>
          <a:p>
            <a:pPr lvl="2"/>
            <a:r>
              <a:rPr lang="nl-NL" dirty="0"/>
              <a:t>Structurele borging belangrijk vraagstuk</a:t>
            </a:r>
          </a:p>
          <a:p>
            <a:pPr lvl="2"/>
            <a:r>
              <a:rPr lang="nl-NL" dirty="0"/>
              <a:t>Inrichten </a:t>
            </a:r>
            <a:r>
              <a:rPr lang="nl-NL" dirty="0" err="1"/>
              <a:t>feedbacklus</a:t>
            </a:r>
            <a:endParaRPr lang="nl-NL" dirty="0"/>
          </a:p>
          <a:p>
            <a:pPr marL="0" indent="0">
              <a:buNone/>
            </a:pPr>
            <a:endParaRPr lang="nl-NL" dirty="0"/>
          </a:p>
        </p:txBody>
      </p:sp>
      <p:sp>
        <p:nvSpPr>
          <p:cNvPr id="3" name="Titel 2">
            <a:extLst>
              <a:ext uri="{FF2B5EF4-FFF2-40B4-BE49-F238E27FC236}">
                <a16:creationId xmlns:a16="http://schemas.microsoft.com/office/drawing/2014/main" id="{54C000BA-7BA0-44CE-89C5-2393D1E6F124}"/>
              </a:ext>
            </a:extLst>
          </p:cNvPr>
          <p:cNvSpPr>
            <a:spLocks noGrp="1"/>
          </p:cNvSpPr>
          <p:nvPr>
            <p:ph type="title"/>
          </p:nvPr>
        </p:nvSpPr>
        <p:spPr/>
        <p:txBody>
          <a:bodyPr>
            <a:normAutofit/>
          </a:bodyPr>
          <a:lstStyle/>
          <a:p>
            <a:r>
              <a:rPr lang="nl-NL" dirty="0"/>
              <a:t>Aanpak (2)</a:t>
            </a:r>
            <a:br>
              <a:rPr lang="nl-NL" dirty="0"/>
            </a:br>
            <a:r>
              <a:rPr lang="nl-NL" sz="2200" u="sng" dirty="0">
                <a:hlinkClick r:id="rId2"/>
              </a:rPr>
              <a:t>Road traffic information services – </a:t>
            </a:r>
            <a:r>
              <a:rPr lang="nl-NL" sz="2200" u="sng" dirty="0" err="1">
                <a:hlinkClick r:id="rId2"/>
              </a:rPr>
              <a:t>revised</a:t>
            </a:r>
            <a:r>
              <a:rPr lang="nl-NL" sz="2200" u="sng" dirty="0">
                <a:hlinkClick r:id="rId2"/>
              </a:rPr>
              <a:t> </a:t>
            </a:r>
            <a:r>
              <a:rPr lang="nl-NL" sz="2200" u="sng" dirty="0" err="1">
                <a:hlinkClick r:id="rId2"/>
              </a:rPr>
              <a:t>specifications</a:t>
            </a:r>
            <a:r>
              <a:rPr lang="nl-NL" sz="2200" u="sng" dirty="0">
                <a:hlinkClick r:id="rId2"/>
              </a:rPr>
              <a:t> (europa.eu)</a:t>
            </a:r>
            <a:endParaRPr lang="nl-NL" sz="2200" dirty="0"/>
          </a:p>
        </p:txBody>
      </p:sp>
      <p:sp>
        <p:nvSpPr>
          <p:cNvPr id="4" name="Tijdelijke aanduiding voor datum 3">
            <a:extLst>
              <a:ext uri="{FF2B5EF4-FFF2-40B4-BE49-F238E27FC236}">
                <a16:creationId xmlns:a16="http://schemas.microsoft.com/office/drawing/2014/main" id="{72744AD0-B182-4721-A9D3-08B7051D3A19}"/>
              </a:ext>
            </a:extLst>
          </p:cNvPr>
          <p:cNvSpPr>
            <a:spLocks noGrp="1"/>
          </p:cNvSpPr>
          <p:nvPr>
            <p:ph type="dt" sz="half" idx="10"/>
          </p:nvPr>
        </p:nvSpPr>
        <p:spPr/>
        <p:txBody>
          <a:bodyPr/>
          <a:lstStyle/>
          <a:p>
            <a:endParaRPr lang="nl-NL" dirty="0"/>
          </a:p>
        </p:txBody>
      </p:sp>
      <p:sp>
        <p:nvSpPr>
          <p:cNvPr id="5" name="Tijdelijke aanduiding voor voettekst 4">
            <a:extLst>
              <a:ext uri="{FF2B5EF4-FFF2-40B4-BE49-F238E27FC236}">
                <a16:creationId xmlns:a16="http://schemas.microsoft.com/office/drawing/2014/main" id="{323BBD36-037F-4233-B359-43D65E7E7FC6}"/>
              </a:ext>
            </a:extLst>
          </p:cNvPr>
          <p:cNvSpPr>
            <a:spLocks noGrp="1"/>
          </p:cNvSpPr>
          <p:nvPr>
            <p:ph type="ftr" sz="quarter" idx="11"/>
          </p:nvPr>
        </p:nvSpPr>
        <p:spPr/>
        <p:txBody>
          <a:bodyPr/>
          <a:lstStyle/>
          <a:p>
            <a:endParaRPr lang="nl-NL" dirty="0"/>
          </a:p>
        </p:txBody>
      </p:sp>
      <p:sp>
        <p:nvSpPr>
          <p:cNvPr id="6" name="Tijdelijke aanduiding voor dianummer 5">
            <a:extLst>
              <a:ext uri="{FF2B5EF4-FFF2-40B4-BE49-F238E27FC236}">
                <a16:creationId xmlns:a16="http://schemas.microsoft.com/office/drawing/2014/main" id="{184C64A5-87E8-4E69-BEC7-BCA3A5C5AA13}"/>
              </a:ext>
            </a:extLst>
          </p:cNvPr>
          <p:cNvSpPr>
            <a:spLocks noGrp="1"/>
          </p:cNvSpPr>
          <p:nvPr>
            <p:ph type="sldNum" sz="quarter" idx="12"/>
          </p:nvPr>
        </p:nvSpPr>
        <p:spPr/>
        <p:txBody>
          <a:bodyPr/>
          <a:lstStyle/>
          <a:p>
            <a:fld id="{10A0A6AF-03C5-477E-939A-E28F7E7F05EA}" type="slidenum">
              <a:rPr lang="nl-NL" smtClean="0"/>
              <a:pPr/>
              <a:t>11</a:t>
            </a:fld>
            <a:endParaRPr lang="nl-NL" dirty="0"/>
          </a:p>
        </p:txBody>
      </p:sp>
    </p:spTree>
    <p:extLst>
      <p:ext uri="{BB962C8B-B14F-4D97-AF65-F5344CB8AC3E}">
        <p14:creationId xmlns:p14="http://schemas.microsoft.com/office/powerpoint/2010/main" val="25006873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B98C8D54-9410-4FB2-B3EB-5B96486D6768}"/>
              </a:ext>
            </a:extLst>
          </p:cNvPr>
          <p:cNvSpPr>
            <a:spLocks noGrp="1"/>
          </p:cNvSpPr>
          <p:nvPr>
            <p:ph idx="1"/>
          </p:nvPr>
        </p:nvSpPr>
        <p:spPr/>
        <p:txBody>
          <a:bodyPr>
            <a:normAutofit/>
          </a:bodyPr>
          <a:lstStyle/>
          <a:p>
            <a:r>
              <a:rPr lang="nl-NL" dirty="0"/>
              <a:t>Leidt tot concreetheid in gesprekken over toepassingen</a:t>
            </a:r>
          </a:p>
          <a:p>
            <a:r>
              <a:rPr lang="nl-NL" dirty="0"/>
              <a:t>Start met NL interpretatie van gegevenstypes</a:t>
            </a:r>
          </a:p>
          <a:p>
            <a:r>
              <a:rPr lang="nl-NL" dirty="0"/>
              <a:t>Criteria voor verstrekken onder RTTI:</a:t>
            </a:r>
          </a:p>
          <a:p>
            <a:pPr lvl="1"/>
            <a:r>
              <a:rPr lang="nl-NL" dirty="0"/>
              <a:t>Machine leesbaarheid is doorslaggevend criterium</a:t>
            </a:r>
          </a:p>
          <a:p>
            <a:pPr lvl="1"/>
            <a:r>
              <a:rPr lang="nl-NL" dirty="0"/>
              <a:t>Mate van kwaliteit of standaardisatie niet doorslaggevend omdat voor nagenoeg elk gegevenstype harmonisatie en consolidatie nodig</a:t>
            </a:r>
          </a:p>
          <a:p>
            <a:pPr lvl="1"/>
            <a:r>
              <a:rPr lang="nl-NL" dirty="0"/>
              <a:t>Data zijn structureel geborgd of is te voorzien dat deze structureel geborgd zijn voor de deadlines van de RTTI</a:t>
            </a:r>
          </a:p>
          <a:p>
            <a:r>
              <a:rPr lang="nl-NL" dirty="0"/>
              <a:t>Categorisering naar werkprocessen waarin dezelfde data ontstaan.</a:t>
            </a:r>
          </a:p>
        </p:txBody>
      </p:sp>
      <p:sp>
        <p:nvSpPr>
          <p:cNvPr id="3" name="Titel 2">
            <a:extLst>
              <a:ext uri="{FF2B5EF4-FFF2-40B4-BE49-F238E27FC236}">
                <a16:creationId xmlns:a16="http://schemas.microsoft.com/office/drawing/2014/main" id="{0FC190FF-6B0D-4786-A6F0-8553A6FFA36F}"/>
              </a:ext>
            </a:extLst>
          </p:cNvPr>
          <p:cNvSpPr>
            <a:spLocks noGrp="1"/>
          </p:cNvSpPr>
          <p:nvPr>
            <p:ph type="title"/>
          </p:nvPr>
        </p:nvSpPr>
        <p:spPr/>
        <p:txBody>
          <a:bodyPr>
            <a:normAutofit fontScale="90000"/>
          </a:bodyPr>
          <a:lstStyle/>
          <a:p>
            <a:r>
              <a:rPr lang="nl-NL" dirty="0"/>
              <a:t>Prioritering vanuit toepassingen en werkprocessen bestaand aanbod</a:t>
            </a:r>
          </a:p>
        </p:txBody>
      </p:sp>
      <p:sp>
        <p:nvSpPr>
          <p:cNvPr id="4" name="Tijdelijke aanduiding voor datum 3">
            <a:extLst>
              <a:ext uri="{FF2B5EF4-FFF2-40B4-BE49-F238E27FC236}">
                <a16:creationId xmlns:a16="http://schemas.microsoft.com/office/drawing/2014/main" id="{BCD81B8A-E2EC-4823-A3C2-07655EFCEC1F}"/>
              </a:ext>
            </a:extLst>
          </p:cNvPr>
          <p:cNvSpPr>
            <a:spLocks noGrp="1"/>
          </p:cNvSpPr>
          <p:nvPr>
            <p:ph type="dt" sz="half" idx="10"/>
          </p:nvPr>
        </p:nvSpPr>
        <p:spPr/>
        <p:txBody>
          <a:bodyPr/>
          <a:lstStyle/>
          <a:p>
            <a:endParaRPr lang="nl-NL" dirty="0"/>
          </a:p>
        </p:txBody>
      </p:sp>
      <p:sp>
        <p:nvSpPr>
          <p:cNvPr id="5" name="Tijdelijke aanduiding voor voettekst 4">
            <a:extLst>
              <a:ext uri="{FF2B5EF4-FFF2-40B4-BE49-F238E27FC236}">
                <a16:creationId xmlns:a16="http://schemas.microsoft.com/office/drawing/2014/main" id="{4E0F4BEA-E310-4176-B371-4DB50F359349}"/>
              </a:ext>
            </a:extLst>
          </p:cNvPr>
          <p:cNvSpPr>
            <a:spLocks noGrp="1"/>
          </p:cNvSpPr>
          <p:nvPr>
            <p:ph type="ftr" sz="quarter" idx="11"/>
          </p:nvPr>
        </p:nvSpPr>
        <p:spPr/>
        <p:txBody>
          <a:bodyPr/>
          <a:lstStyle/>
          <a:p>
            <a:endParaRPr lang="nl-NL" dirty="0"/>
          </a:p>
        </p:txBody>
      </p:sp>
      <p:sp>
        <p:nvSpPr>
          <p:cNvPr id="6" name="Tijdelijke aanduiding voor dianummer 5">
            <a:extLst>
              <a:ext uri="{FF2B5EF4-FFF2-40B4-BE49-F238E27FC236}">
                <a16:creationId xmlns:a16="http://schemas.microsoft.com/office/drawing/2014/main" id="{A436BE9B-19E6-4469-A531-801EA336BAC8}"/>
              </a:ext>
            </a:extLst>
          </p:cNvPr>
          <p:cNvSpPr>
            <a:spLocks noGrp="1"/>
          </p:cNvSpPr>
          <p:nvPr>
            <p:ph type="sldNum" sz="quarter" idx="12"/>
          </p:nvPr>
        </p:nvSpPr>
        <p:spPr/>
        <p:txBody>
          <a:bodyPr/>
          <a:lstStyle/>
          <a:p>
            <a:fld id="{10A0A6AF-03C5-477E-939A-E28F7E7F05EA}" type="slidenum">
              <a:rPr lang="nl-NL" smtClean="0"/>
              <a:pPr/>
              <a:t>12</a:t>
            </a:fld>
            <a:endParaRPr lang="nl-NL" dirty="0"/>
          </a:p>
        </p:txBody>
      </p:sp>
    </p:spTree>
    <p:extLst>
      <p:ext uri="{BB962C8B-B14F-4D97-AF65-F5344CB8AC3E}">
        <p14:creationId xmlns:p14="http://schemas.microsoft.com/office/powerpoint/2010/main" val="3393850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B98C8D54-9410-4FB2-B3EB-5B96486D6768}"/>
              </a:ext>
            </a:extLst>
          </p:cNvPr>
          <p:cNvSpPr>
            <a:spLocks noGrp="1"/>
          </p:cNvSpPr>
          <p:nvPr>
            <p:ph idx="1"/>
          </p:nvPr>
        </p:nvSpPr>
        <p:spPr>
          <a:xfrm>
            <a:off x="633412" y="1337830"/>
            <a:ext cx="10923588" cy="3931928"/>
          </a:xfrm>
        </p:spPr>
        <p:txBody>
          <a:bodyPr/>
          <a:lstStyle/>
          <a:p>
            <a:pPr marL="0" indent="0">
              <a:buNone/>
            </a:pPr>
            <a:endParaRPr lang="nl-NL" dirty="0"/>
          </a:p>
          <a:p>
            <a:endParaRPr lang="nl-NL" dirty="0"/>
          </a:p>
        </p:txBody>
      </p:sp>
      <p:sp>
        <p:nvSpPr>
          <p:cNvPr id="3" name="Titel 2">
            <a:extLst>
              <a:ext uri="{FF2B5EF4-FFF2-40B4-BE49-F238E27FC236}">
                <a16:creationId xmlns:a16="http://schemas.microsoft.com/office/drawing/2014/main" id="{0FC190FF-6B0D-4786-A6F0-8553A6FFA36F}"/>
              </a:ext>
            </a:extLst>
          </p:cNvPr>
          <p:cNvSpPr>
            <a:spLocks noGrp="1"/>
          </p:cNvSpPr>
          <p:nvPr>
            <p:ph type="title"/>
          </p:nvPr>
        </p:nvSpPr>
        <p:spPr>
          <a:xfrm>
            <a:off x="633412" y="389783"/>
            <a:ext cx="10923588" cy="948047"/>
          </a:xfrm>
        </p:spPr>
        <p:txBody>
          <a:bodyPr>
            <a:normAutofit/>
          </a:bodyPr>
          <a:lstStyle/>
          <a:p>
            <a:r>
              <a:rPr lang="nl-NL" sz="2400" dirty="0"/>
              <a:t>Inventarisatie </a:t>
            </a:r>
            <a:r>
              <a:rPr lang="nl-NL" sz="2400"/>
              <a:t>van beschikbaarheid </a:t>
            </a:r>
            <a:r>
              <a:rPr lang="nl-NL" sz="2400" dirty="0"/>
              <a:t>vanuit bestaand aanbod van data die nu al beschikbaar gesteld worden</a:t>
            </a:r>
          </a:p>
        </p:txBody>
      </p:sp>
      <p:sp>
        <p:nvSpPr>
          <p:cNvPr id="4" name="Tijdelijke aanduiding voor datum 3">
            <a:extLst>
              <a:ext uri="{FF2B5EF4-FFF2-40B4-BE49-F238E27FC236}">
                <a16:creationId xmlns:a16="http://schemas.microsoft.com/office/drawing/2014/main" id="{BCD81B8A-E2EC-4823-A3C2-07655EFCEC1F}"/>
              </a:ext>
            </a:extLst>
          </p:cNvPr>
          <p:cNvSpPr>
            <a:spLocks noGrp="1"/>
          </p:cNvSpPr>
          <p:nvPr>
            <p:ph type="dt" sz="half" idx="10"/>
          </p:nvPr>
        </p:nvSpPr>
        <p:spPr/>
        <p:txBody>
          <a:bodyPr/>
          <a:lstStyle/>
          <a:p>
            <a:endParaRPr lang="nl-NL" dirty="0"/>
          </a:p>
        </p:txBody>
      </p:sp>
      <p:sp>
        <p:nvSpPr>
          <p:cNvPr id="5" name="Tijdelijke aanduiding voor voettekst 4">
            <a:extLst>
              <a:ext uri="{FF2B5EF4-FFF2-40B4-BE49-F238E27FC236}">
                <a16:creationId xmlns:a16="http://schemas.microsoft.com/office/drawing/2014/main" id="{4E0F4BEA-E310-4176-B371-4DB50F359349}"/>
              </a:ext>
            </a:extLst>
          </p:cNvPr>
          <p:cNvSpPr>
            <a:spLocks noGrp="1"/>
          </p:cNvSpPr>
          <p:nvPr>
            <p:ph type="ftr" sz="quarter" idx="11"/>
          </p:nvPr>
        </p:nvSpPr>
        <p:spPr/>
        <p:txBody>
          <a:bodyPr/>
          <a:lstStyle/>
          <a:p>
            <a:endParaRPr lang="nl-NL" dirty="0"/>
          </a:p>
        </p:txBody>
      </p:sp>
      <p:sp>
        <p:nvSpPr>
          <p:cNvPr id="6" name="Tijdelijke aanduiding voor dianummer 5">
            <a:extLst>
              <a:ext uri="{FF2B5EF4-FFF2-40B4-BE49-F238E27FC236}">
                <a16:creationId xmlns:a16="http://schemas.microsoft.com/office/drawing/2014/main" id="{A436BE9B-19E6-4469-A531-801EA336BAC8}"/>
              </a:ext>
            </a:extLst>
          </p:cNvPr>
          <p:cNvSpPr>
            <a:spLocks noGrp="1"/>
          </p:cNvSpPr>
          <p:nvPr>
            <p:ph type="sldNum" sz="quarter" idx="12"/>
          </p:nvPr>
        </p:nvSpPr>
        <p:spPr/>
        <p:txBody>
          <a:bodyPr/>
          <a:lstStyle/>
          <a:p>
            <a:fld id="{10A0A6AF-03C5-477E-939A-E28F7E7F05EA}" type="slidenum">
              <a:rPr lang="nl-NL" smtClean="0"/>
              <a:pPr/>
              <a:t>13</a:t>
            </a:fld>
            <a:endParaRPr lang="nl-NL" dirty="0"/>
          </a:p>
        </p:txBody>
      </p:sp>
      <p:graphicFrame>
        <p:nvGraphicFramePr>
          <p:cNvPr id="7" name="Tabel 7">
            <a:extLst>
              <a:ext uri="{FF2B5EF4-FFF2-40B4-BE49-F238E27FC236}">
                <a16:creationId xmlns:a16="http://schemas.microsoft.com/office/drawing/2014/main" id="{7986116B-E616-4F3A-BD29-C353B77F7DA1}"/>
              </a:ext>
            </a:extLst>
          </p:cNvPr>
          <p:cNvGraphicFramePr>
            <a:graphicFrameLocks noGrp="1"/>
          </p:cNvGraphicFramePr>
          <p:nvPr>
            <p:extLst>
              <p:ext uri="{D42A27DB-BD31-4B8C-83A1-F6EECF244321}">
                <p14:modId xmlns:p14="http://schemas.microsoft.com/office/powerpoint/2010/main" val="1559829191"/>
              </p:ext>
            </p:extLst>
          </p:nvPr>
        </p:nvGraphicFramePr>
        <p:xfrm>
          <a:off x="633412" y="1337830"/>
          <a:ext cx="11161512" cy="4293036"/>
        </p:xfrm>
        <a:graphic>
          <a:graphicData uri="http://schemas.openxmlformats.org/drawingml/2006/table">
            <a:tbl>
              <a:tblPr firstRow="1" bandRow="1">
                <a:tableStyleId>{5C22544A-7EE6-4342-B048-85BDC9FD1C3A}</a:tableStyleId>
              </a:tblPr>
              <a:tblGrid>
                <a:gridCol w="1860252">
                  <a:extLst>
                    <a:ext uri="{9D8B030D-6E8A-4147-A177-3AD203B41FA5}">
                      <a16:colId xmlns:a16="http://schemas.microsoft.com/office/drawing/2014/main" val="4078301954"/>
                    </a:ext>
                  </a:extLst>
                </a:gridCol>
                <a:gridCol w="1860252">
                  <a:extLst>
                    <a:ext uri="{9D8B030D-6E8A-4147-A177-3AD203B41FA5}">
                      <a16:colId xmlns:a16="http://schemas.microsoft.com/office/drawing/2014/main" val="3482033164"/>
                    </a:ext>
                  </a:extLst>
                </a:gridCol>
                <a:gridCol w="2030106">
                  <a:extLst>
                    <a:ext uri="{9D8B030D-6E8A-4147-A177-3AD203B41FA5}">
                      <a16:colId xmlns:a16="http://schemas.microsoft.com/office/drawing/2014/main" val="3799934628"/>
                    </a:ext>
                  </a:extLst>
                </a:gridCol>
                <a:gridCol w="1690398">
                  <a:extLst>
                    <a:ext uri="{9D8B030D-6E8A-4147-A177-3AD203B41FA5}">
                      <a16:colId xmlns:a16="http://schemas.microsoft.com/office/drawing/2014/main" val="3209719397"/>
                    </a:ext>
                  </a:extLst>
                </a:gridCol>
                <a:gridCol w="1860252">
                  <a:extLst>
                    <a:ext uri="{9D8B030D-6E8A-4147-A177-3AD203B41FA5}">
                      <a16:colId xmlns:a16="http://schemas.microsoft.com/office/drawing/2014/main" val="3644754752"/>
                    </a:ext>
                  </a:extLst>
                </a:gridCol>
                <a:gridCol w="1860252">
                  <a:extLst>
                    <a:ext uri="{9D8B030D-6E8A-4147-A177-3AD203B41FA5}">
                      <a16:colId xmlns:a16="http://schemas.microsoft.com/office/drawing/2014/main" val="3687808086"/>
                    </a:ext>
                  </a:extLst>
                </a:gridCol>
              </a:tblGrid>
              <a:tr h="513516">
                <a:tc>
                  <a:txBody>
                    <a:bodyPr/>
                    <a:lstStyle/>
                    <a:p>
                      <a:r>
                        <a:rPr lang="nl-NL" sz="1400" dirty="0"/>
                        <a:t>Criterium</a:t>
                      </a:r>
                    </a:p>
                  </a:txBody>
                  <a:tcPr/>
                </a:tc>
                <a:tc>
                  <a:txBody>
                    <a:bodyPr/>
                    <a:lstStyle/>
                    <a:p>
                      <a:r>
                        <a:rPr lang="nl-NL" sz="1400" dirty="0"/>
                        <a:t>Pakket 1</a:t>
                      </a:r>
                    </a:p>
                  </a:txBody>
                  <a:tcPr/>
                </a:tc>
                <a:tc>
                  <a:txBody>
                    <a:bodyPr/>
                    <a:lstStyle/>
                    <a:p>
                      <a:r>
                        <a:rPr lang="nl-NL" sz="1400" dirty="0"/>
                        <a:t>Pakket 2</a:t>
                      </a:r>
                    </a:p>
                  </a:txBody>
                  <a:tcPr/>
                </a:tc>
                <a:tc>
                  <a:txBody>
                    <a:bodyPr/>
                    <a:lstStyle/>
                    <a:p>
                      <a:r>
                        <a:rPr lang="nl-NL" sz="1400" dirty="0"/>
                        <a:t>Pakket 3</a:t>
                      </a:r>
                    </a:p>
                  </a:txBody>
                  <a:tcPr/>
                </a:tc>
                <a:tc>
                  <a:txBody>
                    <a:bodyPr/>
                    <a:lstStyle/>
                    <a:p>
                      <a:r>
                        <a:rPr lang="nl-NL" sz="1400" dirty="0"/>
                        <a:t>Pakket 4</a:t>
                      </a:r>
                    </a:p>
                  </a:txBody>
                  <a:tcPr/>
                </a:tc>
                <a:tc>
                  <a:txBody>
                    <a:bodyPr/>
                    <a:lstStyle/>
                    <a:p>
                      <a:r>
                        <a:rPr lang="nl-NL" sz="1400" dirty="0"/>
                        <a:t>Pakket 5</a:t>
                      </a:r>
                    </a:p>
                  </a:txBody>
                  <a:tcPr/>
                </a:tc>
                <a:extLst>
                  <a:ext uri="{0D108BD9-81ED-4DB2-BD59-A6C34878D82A}">
                    <a16:rowId xmlns:a16="http://schemas.microsoft.com/office/drawing/2014/main" val="3124831769"/>
                  </a:ext>
                </a:extLst>
              </a:tr>
              <a:tr h="370840">
                <a:tc>
                  <a:txBody>
                    <a:bodyPr/>
                    <a:lstStyle/>
                    <a:p>
                      <a:r>
                        <a:rPr lang="nl-NL" sz="1400" dirty="0"/>
                        <a:t>Geografische dekking</a:t>
                      </a:r>
                    </a:p>
                  </a:txBody>
                  <a:tcPr/>
                </a:tc>
                <a:tc>
                  <a:txBody>
                    <a:bodyPr/>
                    <a:lstStyle/>
                    <a:p>
                      <a:r>
                        <a:rPr lang="nl-NL" sz="1400" dirty="0"/>
                        <a:t>Landelijk dekkend</a:t>
                      </a:r>
                    </a:p>
                  </a:txBody>
                  <a:tcPr/>
                </a:tc>
                <a:tc>
                  <a:txBody>
                    <a:bodyPr/>
                    <a:lstStyle/>
                    <a:p>
                      <a:r>
                        <a:rPr lang="nl-NL" sz="1400" dirty="0"/>
                        <a:t>Landelijk compleet</a:t>
                      </a:r>
                    </a:p>
                  </a:txBody>
                  <a:tcPr/>
                </a:tc>
                <a:tc>
                  <a:txBody>
                    <a:bodyPr/>
                    <a:lstStyle/>
                    <a:p>
                      <a:r>
                        <a:rPr lang="nl-NL" sz="1400" dirty="0"/>
                        <a:t>Niet landelijk compleet</a:t>
                      </a:r>
                    </a:p>
                  </a:txBody>
                  <a:tcPr/>
                </a:tc>
                <a:tc>
                  <a:txBody>
                    <a:bodyPr/>
                    <a:lstStyle/>
                    <a:p>
                      <a:r>
                        <a:rPr lang="nl-NL" sz="1400" dirty="0"/>
                        <a:t>Niet machine leesbaar beschikbaar</a:t>
                      </a:r>
                    </a:p>
                  </a:txBody>
                  <a:tcPr/>
                </a:tc>
                <a:tc>
                  <a:txBody>
                    <a:bodyPr/>
                    <a:lstStyle/>
                    <a:p>
                      <a:r>
                        <a:rPr lang="nl-NL" sz="1400" dirty="0"/>
                        <a:t>Niet van toepassing</a:t>
                      </a:r>
                    </a:p>
                  </a:txBody>
                  <a:tcPr/>
                </a:tc>
                <a:extLst>
                  <a:ext uri="{0D108BD9-81ED-4DB2-BD59-A6C34878D82A}">
                    <a16:rowId xmlns:a16="http://schemas.microsoft.com/office/drawing/2014/main" val="4120035736"/>
                  </a:ext>
                </a:extLst>
              </a:tr>
              <a:tr h="370840">
                <a:tc>
                  <a:txBody>
                    <a:bodyPr/>
                    <a:lstStyle/>
                    <a:p>
                      <a:r>
                        <a:rPr lang="nl-NL" sz="1400" dirty="0"/>
                        <a:t>Toelichting</a:t>
                      </a:r>
                    </a:p>
                  </a:txBody>
                  <a:tcPr/>
                </a:tc>
                <a:tc>
                  <a:txBody>
                    <a:bodyPr/>
                    <a:lstStyle/>
                    <a:p>
                      <a:r>
                        <a:rPr lang="nl-NL" sz="1400" dirty="0"/>
                        <a:t>Voor elke weg in Nederland is het gegevenstype aanwezig</a:t>
                      </a:r>
                    </a:p>
                  </a:txBody>
                  <a:tcPr/>
                </a:tc>
                <a:tc>
                  <a:txBody>
                    <a:bodyPr/>
                    <a:lstStyle/>
                    <a:p>
                      <a:r>
                        <a:rPr lang="nl-NL" sz="1400" dirty="0"/>
                        <a:t>Het gegevenstype is niet voor elke weg van toepassing maar daar waar het van toepassing is, is het gegeven aanwezig</a:t>
                      </a:r>
                    </a:p>
                  </a:txBody>
                  <a:tcPr/>
                </a:tc>
                <a:tc>
                  <a:txBody>
                    <a:bodyPr/>
                    <a:lstStyle/>
                    <a:p>
                      <a:r>
                        <a:rPr lang="nl-NL" sz="1400" dirty="0"/>
                        <a:t>Het gegevenstype is voor een deel in machine leesbare vorm aanwezig</a:t>
                      </a:r>
                    </a:p>
                  </a:txBody>
                  <a:tcPr/>
                </a:tc>
                <a:tc>
                  <a:txBody>
                    <a:bodyPr/>
                    <a:lstStyle/>
                    <a:p>
                      <a:r>
                        <a:rPr lang="nl-NL" sz="1400" dirty="0"/>
                        <a:t>Het gegevenstype bestaat in NL maar is niet in machine leesbaar aanwezig</a:t>
                      </a:r>
                    </a:p>
                  </a:txBody>
                  <a:tcPr/>
                </a:tc>
                <a:tc>
                  <a:txBody>
                    <a:bodyPr/>
                    <a:lstStyle/>
                    <a:p>
                      <a:r>
                        <a:rPr lang="nl-NL" sz="1400" dirty="0"/>
                        <a:t>Gegevenstype bestaat niet in NL</a:t>
                      </a:r>
                    </a:p>
                  </a:txBody>
                  <a:tcPr/>
                </a:tc>
                <a:extLst>
                  <a:ext uri="{0D108BD9-81ED-4DB2-BD59-A6C34878D82A}">
                    <a16:rowId xmlns:a16="http://schemas.microsoft.com/office/drawing/2014/main" val="1157965139"/>
                  </a:ext>
                </a:extLst>
              </a:tr>
              <a:tr h="370840">
                <a:tc>
                  <a:txBody>
                    <a:bodyPr/>
                    <a:lstStyle/>
                    <a:p>
                      <a:r>
                        <a:rPr lang="nl-NL" sz="1400" dirty="0"/>
                        <a:t>Beschikbaar (voorbeelden)</a:t>
                      </a:r>
                    </a:p>
                  </a:txBody>
                  <a:tcPr/>
                </a:tc>
                <a:tc>
                  <a:txBody>
                    <a:bodyPr/>
                    <a:lstStyle/>
                    <a:p>
                      <a:r>
                        <a:rPr lang="nl-NL" sz="1400" dirty="0"/>
                        <a:t>Rijrichtingen</a:t>
                      </a:r>
                    </a:p>
                  </a:txBody>
                  <a:tcPr/>
                </a:tc>
                <a:tc>
                  <a:txBody>
                    <a:bodyPr/>
                    <a:lstStyle/>
                    <a:p>
                      <a:r>
                        <a:rPr lang="nl-NL" sz="1400" dirty="0"/>
                        <a:t>Hoogtebeperkingen</a:t>
                      </a:r>
                    </a:p>
                  </a:txBody>
                  <a:tcPr/>
                </a:tc>
                <a:tc>
                  <a:txBody>
                    <a:bodyPr/>
                    <a:lstStyle/>
                    <a:p>
                      <a:r>
                        <a:rPr lang="nl-NL" sz="1400" dirty="0" err="1"/>
                        <a:t>Wegwerkzaam</a:t>
                      </a:r>
                      <a:r>
                        <a:rPr lang="nl-NL" sz="1400" dirty="0"/>
                        <a:t>-</a:t>
                      </a:r>
                    </a:p>
                    <a:p>
                      <a:r>
                        <a:rPr lang="nl-NL" sz="1400" dirty="0"/>
                        <a:t>heden</a:t>
                      </a:r>
                    </a:p>
                  </a:txBody>
                  <a:tcPr/>
                </a:tc>
                <a:tc>
                  <a:txBody>
                    <a:bodyPr/>
                    <a:lstStyle/>
                    <a:p>
                      <a:r>
                        <a:rPr lang="nl-NL" sz="1400" dirty="0"/>
                        <a:t>Verkeerscirculatieplannen</a:t>
                      </a:r>
                    </a:p>
                  </a:txBody>
                  <a:tcPr/>
                </a:tc>
                <a:tc>
                  <a:txBody>
                    <a:bodyPr/>
                    <a:lstStyle/>
                    <a:p>
                      <a:endParaRPr lang="nl-NL" sz="1400" dirty="0"/>
                    </a:p>
                  </a:txBody>
                  <a:tcPr/>
                </a:tc>
                <a:extLst>
                  <a:ext uri="{0D108BD9-81ED-4DB2-BD59-A6C34878D82A}">
                    <a16:rowId xmlns:a16="http://schemas.microsoft.com/office/drawing/2014/main" val="2889158558"/>
                  </a:ext>
                </a:extLst>
              </a:tr>
              <a:tr h="370840">
                <a:tc>
                  <a:txBody>
                    <a:bodyPr/>
                    <a:lstStyle/>
                    <a:p>
                      <a:r>
                        <a:rPr lang="nl-NL" sz="1400" dirty="0"/>
                        <a:t>Niet beschikbaar</a:t>
                      </a:r>
                    </a:p>
                  </a:txBody>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dirty="0"/>
                        <a:t>Data zijn (deels) in beheersystemen van wegbeheerders maar die niet actief open gesteld zijn zoals verkeersborden (lokale registraties van wegbeheerders)</a:t>
                      </a:r>
                    </a:p>
                    <a:p>
                      <a:endParaRPr lang="nl-NL" sz="1400" dirty="0"/>
                    </a:p>
                  </a:txBody>
                  <a:tcPr/>
                </a:tc>
                <a:tc hMerge="1">
                  <a:txBody>
                    <a:bodyPr/>
                    <a:lstStyle/>
                    <a:p>
                      <a:endParaRPr lang="nl-NL" sz="1400" dirty="0"/>
                    </a:p>
                  </a:txBody>
                  <a:tcPr/>
                </a:tc>
                <a:tc hMerge="1">
                  <a:txBody>
                    <a:bodyPr/>
                    <a:lstStyle/>
                    <a:p>
                      <a:endParaRPr lang="nl-NL" sz="1400" dirty="0"/>
                    </a:p>
                  </a:txBody>
                  <a:tcPr/>
                </a:tc>
                <a:tc>
                  <a:txBody>
                    <a:bodyPr/>
                    <a:lstStyle/>
                    <a:p>
                      <a:endParaRPr lang="nl-NL" sz="1400" dirty="0"/>
                    </a:p>
                  </a:txBody>
                  <a:tcPr/>
                </a:tc>
                <a:tc>
                  <a:txBody>
                    <a:bodyPr/>
                    <a:lstStyle/>
                    <a:p>
                      <a:endParaRPr lang="nl-NL" sz="1400" dirty="0"/>
                    </a:p>
                  </a:txBody>
                  <a:tcPr/>
                </a:tc>
                <a:extLst>
                  <a:ext uri="{0D108BD9-81ED-4DB2-BD59-A6C34878D82A}">
                    <a16:rowId xmlns:a16="http://schemas.microsoft.com/office/drawing/2014/main" val="1793192170"/>
                  </a:ext>
                </a:extLst>
              </a:tr>
            </a:tbl>
          </a:graphicData>
        </a:graphic>
      </p:graphicFrame>
    </p:spTree>
    <p:extLst>
      <p:ext uri="{BB962C8B-B14F-4D97-AF65-F5344CB8AC3E}">
        <p14:creationId xmlns:p14="http://schemas.microsoft.com/office/powerpoint/2010/main" val="33255061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8F20E209-8B35-4BE7-ACC3-7BCB52320DE4}"/>
              </a:ext>
            </a:extLst>
          </p:cNvPr>
          <p:cNvSpPr>
            <a:spLocks noGrp="1"/>
          </p:cNvSpPr>
          <p:nvPr>
            <p:ph idx="1"/>
          </p:nvPr>
        </p:nvSpPr>
        <p:spPr/>
        <p:txBody>
          <a:bodyPr>
            <a:normAutofit fontScale="70000" lnSpcReduction="20000"/>
          </a:bodyPr>
          <a:lstStyle/>
          <a:p>
            <a:r>
              <a:rPr lang="nl-NL" dirty="0"/>
              <a:t>(1) De soorten infrastructuurgegevens:</a:t>
            </a:r>
          </a:p>
          <a:p>
            <a:pPr lvl="1"/>
            <a:r>
              <a:rPr lang="nl-NL" dirty="0"/>
              <a:t>(a) wegen en hun fysieke kenmerken:</a:t>
            </a:r>
          </a:p>
          <a:p>
            <a:pPr lvl="1"/>
            <a:r>
              <a:rPr lang="nl-NL" dirty="0"/>
              <a:t>i) geometrie;</a:t>
            </a:r>
          </a:p>
          <a:p>
            <a:pPr lvl="1"/>
            <a:r>
              <a:rPr lang="nl-NL" dirty="0"/>
              <a:t>ii) breedte van de weg;</a:t>
            </a:r>
          </a:p>
          <a:p>
            <a:pPr lvl="1"/>
            <a:r>
              <a:rPr lang="nl-NL" dirty="0"/>
              <a:t>iii) aantal rijstroken;</a:t>
            </a:r>
          </a:p>
          <a:p>
            <a:pPr lvl="1"/>
            <a:r>
              <a:rPr lang="nl-NL" dirty="0"/>
              <a:t>iv) hellingen;</a:t>
            </a:r>
          </a:p>
          <a:p>
            <a:pPr lvl="1"/>
            <a:r>
              <a:rPr lang="nl-NL" dirty="0"/>
              <a:t>v) knooppunten;</a:t>
            </a:r>
          </a:p>
          <a:p>
            <a:pPr lvl="1"/>
            <a:r>
              <a:rPr lang="nl-NL" dirty="0"/>
              <a:t>(b) wegclassificatie;</a:t>
            </a:r>
          </a:p>
          <a:p>
            <a:pPr lvl="1"/>
            <a:r>
              <a:rPr lang="nl-NL" dirty="0"/>
              <a:t>(c) locatie van tolstations;</a:t>
            </a:r>
          </a:p>
          <a:p>
            <a:pPr lvl="1"/>
            <a:r>
              <a:rPr lang="nl-NL" dirty="0"/>
              <a:t>(d) locatie van de dienstvoorzieningen en rustplaatsen;</a:t>
            </a:r>
          </a:p>
          <a:p>
            <a:pPr lvl="1"/>
            <a:r>
              <a:rPr lang="nl-NL" dirty="0"/>
              <a:t>(e) locatie en gebruiksvoorwaarden van laadpunten voor elektrische voertuigen;</a:t>
            </a:r>
          </a:p>
          <a:p>
            <a:pPr lvl="1"/>
            <a:r>
              <a:rPr lang="nl-NL" dirty="0"/>
              <a:t>(f) locatie van tankstations voor gecomprimeerd aardgas, vloeibaar aardgas en vloeibaar petroleumgas;</a:t>
            </a:r>
          </a:p>
          <a:p>
            <a:pPr lvl="1"/>
            <a:r>
              <a:rPr lang="nl-NL" dirty="0"/>
              <a:t>(g) locatie van tankpunten en tankstations voor alle andere brandstoftypen;</a:t>
            </a:r>
          </a:p>
          <a:p>
            <a:pPr lvl="1"/>
            <a:r>
              <a:rPr lang="nl-NL" dirty="0"/>
              <a:t>(h) locatie van leverzones.  (ook </a:t>
            </a:r>
            <a:r>
              <a:rPr lang="nl-NL" dirty="0" err="1"/>
              <a:t>DataTop</a:t>
            </a:r>
            <a:r>
              <a:rPr lang="nl-NL" dirty="0"/>
              <a:t> 15)</a:t>
            </a:r>
          </a:p>
        </p:txBody>
      </p:sp>
      <p:sp>
        <p:nvSpPr>
          <p:cNvPr id="3" name="Titel 2">
            <a:extLst>
              <a:ext uri="{FF2B5EF4-FFF2-40B4-BE49-F238E27FC236}">
                <a16:creationId xmlns:a16="http://schemas.microsoft.com/office/drawing/2014/main" id="{19409544-C240-40E0-945C-C9FA6142C26A}"/>
              </a:ext>
            </a:extLst>
          </p:cNvPr>
          <p:cNvSpPr>
            <a:spLocks noGrp="1"/>
          </p:cNvSpPr>
          <p:nvPr>
            <p:ph type="title"/>
          </p:nvPr>
        </p:nvSpPr>
        <p:spPr/>
        <p:txBody>
          <a:bodyPr/>
          <a:lstStyle/>
          <a:p>
            <a:r>
              <a:rPr lang="nl-NL" dirty="0"/>
              <a:t>Bijlage: gegevenstypes RTTI</a:t>
            </a:r>
          </a:p>
        </p:txBody>
      </p:sp>
      <p:sp>
        <p:nvSpPr>
          <p:cNvPr id="4" name="Tijdelijke aanduiding voor datum 3">
            <a:extLst>
              <a:ext uri="{FF2B5EF4-FFF2-40B4-BE49-F238E27FC236}">
                <a16:creationId xmlns:a16="http://schemas.microsoft.com/office/drawing/2014/main" id="{6E81C88D-B977-4534-917B-84DED34CF72A}"/>
              </a:ext>
            </a:extLst>
          </p:cNvPr>
          <p:cNvSpPr>
            <a:spLocks noGrp="1"/>
          </p:cNvSpPr>
          <p:nvPr>
            <p:ph type="dt" sz="half" idx="10"/>
          </p:nvPr>
        </p:nvSpPr>
        <p:spPr/>
        <p:txBody>
          <a:bodyPr/>
          <a:lstStyle/>
          <a:p>
            <a:endParaRPr lang="nl-NL" dirty="0"/>
          </a:p>
        </p:txBody>
      </p:sp>
      <p:sp>
        <p:nvSpPr>
          <p:cNvPr id="5" name="Tijdelijke aanduiding voor voettekst 4">
            <a:extLst>
              <a:ext uri="{FF2B5EF4-FFF2-40B4-BE49-F238E27FC236}">
                <a16:creationId xmlns:a16="http://schemas.microsoft.com/office/drawing/2014/main" id="{0A1B65FE-5BAB-46B0-A084-520C622A082A}"/>
              </a:ext>
            </a:extLst>
          </p:cNvPr>
          <p:cNvSpPr>
            <a:spLocks noGrp="1"/>
          </p:cNvSpPr>
          <p:nvPr>
            <p:ph type="ftr" sz="quarter" idx="11"/>
          </p:nvPr>
        </p:nvSpPr>
        <p:spPr/>
        <p:txBody>
          <a:bodyPr/>
          <a:lstStyle/>
          <a:p>
            <a:endParaRPr lang="nl-NL" dirty="0"/>
          </a:p>
        </p:txBody>
      </p:sp>
      <p:sp>
        <p:nvSpPr>
          <p:cNvPr id="6" name="Tijdelijke aanduiding voor dianummer 5">
            <a:extLst>
              <a:ext uri="{FF2B5EF4-FFF2-40B4-BE49-F238E27FC236}">
                <a16:creationId xmlns:a16="http://schemas.microsoft.com/office/drawing/2014/main" id="{763DE318-2DF3-4E92-9E09-74F1ECEDEA1F}"/>
              </a:ext>
            </a:extLst>
          </p:cNvPr>
          <p:cNvSpPr>
            <a:spLocks noGrp="1"/>
          </p:cNvSpPr>
          <p:nvPr>
            <p:ph type="sldNum" sz="quarter" idx="12"/>
          </p:nvPr>
        </p:nvSpPr>
        <p:spPr/>
        <p:txBody>
          <a:bodyPr/>
          <a:lstStyle/>
          <a:p>
            <a:fld id="{10A0A6AF-03C5-477E-939A-E28F7E7F05EA}" type="slidenum">
              <a:rPr lang="nl-NL" smtClean="0"/>
              <a:pPr/>
              <a:t>14</a:t>
            </a:fld>
            <a:endParaRPr lang="nl-NL" dirty="0"/>
          </a:p>
        </p:txBody>
      </p:sp>
    </p:spTree>
    <p:extLst>
      <p:ext uri="{BB962C8B-B14F-4D97-AF65-F5344CB8AC3E}">
        <p14:creationId xmlns:p14="http://schemas.microsoft.com/office/powerpoint/2010/main" val="21515158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8F20E209-8B35-4BE7-ACC3-7BCB52320DE4}"/>
              </a:ext>
            </a:extLst>
          </p:cNvPr>
          <p:cNvSpPr>
            <a:spLocks noGrp="1"/>
          </p:cNvSpPr>
          <p:nvPr>
            <p:ph idx="1"/>
          </p:nvPr>
        </p:nvSpPr>
        <p:spPr/>
        <p:txBody>
          <a:bodyPr>
            <a:normAutofit fontScale="85000" lnSpcReduction="20000"/>
          </a:bodyPr>
          <a:lstStyle/>
          <a:p>
            <a:r>
              <a:rPr lang="nl-NL" dirty="0"/>
              <a:t>(2) De </a:t>
            </a:r>
            <a:r>
              <a:rPr lang="nl-NL" dirty="0">
                <a:solidFill>
                  <a:srgbClr val="FF0000"/>
                </a:solidFill>
              </a:rPr>
              <a:t>cruciale</a:t>
            </a:r>
            <a:r>
              <a:rPr lang="nl-NL" dirty="0"/>
              <a:t> soorten gegevens over verkeersregelingen en -beperkingen:</a:t>
            </a:r>
          </a:p>
          <a:p>
            <a:pPr lvl="1"/>
            <a:r>
              <a:rPr lang="nl-NL" dirty="0"/>
              <a:t>(a) statische en dynamische verkeersregelingen, indien van toepassing:</a:t>
            </a:r>
          </a:p>
          <a:p>
            <a:pPr lvl="2"/>
            <a:r>
              <a:rPr lang="nl-NL" dirty="0"/>
              <a:t>i) toegangsvoorwaarden voor tunnels;</a:t>
            </a:r>
          </a:p>
          <a:p>
            <a:pPr lvl="2"/>
            <a:r>
              <a:rPr lang="nl-NL" dirty="0"/>
              <a:t>ii) toegangsvoorwaarden voor bruggen;</a:t>
            </a:r>
          </a:p>
          <a:p>
            <a:pPr lvl="2"/>
            <a:r>
              <a:rPr lang="nl-NL" dirty="0"/>
              <a:t>iii) permanente toegangsbeperkingen;</a:t>
            </a:r>
          </a:p>
          <a:p>
            <a:pPr lvl="2"/>
            <a:r>
              <a:rPr lang="nl-NL" dirty="0"/>
              <a:t>iv) snelheidsbeperkingen; (</a:t>
            </a:r>
            <a:r>
              <a:rPr lang="nl-NL" dirty="0" err="1"/>
              <a:t>DataTop</a:t>
            </a:r>
            <a:r>
              <a:rPr lang="nl-NL" dirty="0"/>
              <a:t> 15)</a:t>
            </a:r>
          </a:p>
          <a:p>
            <a:pPr lvl="2"/>
            <a:r>
              <a:rPr lang="nl-NL" dirty="0"/>
              <a:t>v) regels voor het leveren van goederen; (</a:t>
            </a:r>
            <a:r>
              <a:rPr lang="nl-NL" dirty="0" err="1"/>
              <a:t>DataTop</a:t>
            </a:r>
            <a:r>
              <a:rPr lang="nl-NL" dirty="0"/>
              <a:t> 15)</a:t>
            </a:r>
          </a:p>
          <a:p>
            <a:pPr lvl="2"/>
            <a:r>
              <a:rPr lang="nl-NL" dirty="0"/>
              <a:t>vi) inhaalverboden voor vrachtwagens;</a:t>
            </a:r>
          </a:p>
          <a:p>
            <a:pPr lvl="2"/>
            <a:r>
              <a:rPr lang="nl-NL" dirty="0"/>
              <a:t>vii) beperkingen op basis van gewicht/lengte/breedte/hoogte; (</a:t>
            </a:r>
            <a:r>
              <a:rPr lang="nl-NL" dirty="0" err="1"/>
              <a:t>DataTop</a:t>
            </a:r>
            <a:r>
              <a:rPr lang="nl-NL" dirty="0"/>
              <a:t> 15, RDW ontheffingen)</a:t>
            </a:r>
          </a:p>
          <a:p>
            <a:pPr lvl="2"/>
            <a:r>
              <a:rPr lang="nl-NL" dirty="0"/>
              <a:t>viii) éénrichtingsstraten;</a:t>
            </a:r>
          </a:p>
          <a:p>
            <a:pPr lvl="2"/>
            <a:r>
              <a:rPr lang="nl-NL" dirty="0"/>
              <a:t>ix) de zonale afbakening van beperkingen, verboden of verplichtingen, actuele toegangsstatus en voorwaarden voor verkeer in gereglementeerde verkeerszones; (Deels DataTop15)</a:t>
            </a:r>
          </a:p>
          <a:p>
            <a:pPr lvl="2"/>
            <a:r>
              <a:rPr lang="nl-NL" dirty="0"/>
              <a:t>x) rijrichting op rijstroken met omkeerbare rijrichting (</a:t>
            </a:r>
            <a:r>
              <a:rPr lang="nl-NL" dirty="0" err="1"/>
              <a:t>tidal</a:t>
            </a:r>
            <a:r>
              <a:rPr lang="nl-NL" dirty="0"/>
              <a:t> </a:t>
            </a:r>
            <a:r>
              <a:rPr lang="nl-NL" dirty="0" err="1"/>
              <a:t>flows</a:t>
            </a:r>
            <a:r>
              <a:rPr lang="nl-NL" dirty="0"/>
              <a:t>);</a:t>
            </a:r>
          </a:p>
          <a:p>
            <a:pPr lvl="1"/>
            <a:r>
              <a:rPr lang="nl-NL" dirty="0"/>
              <a:t>(b) verkeerscirculatieplannen;</a:t>
            </a:r>
          </a:p>
        </p:txBody>
      </p:sp>
      <p:sp>
        <p:nvSpPr>
          <p:cNvPr id="3" name="Titel 2">
            <a:extLst>
              <a:ext uri="{FF2B5EF4-FFF2-40B4-BE49-F238E27FC236}">
                <a16:creationId xmlns:a16="http://schemas.microsoft.com/office/drawing/2014/main" id="{19409544-C240-40E0-945C-C9FA6142C26A}"/>
              </a:ext>
            </a:extLst>
          </p:cNvPr>
          <p:cNvSpPr>
            <a:spLocks noGrp="1"/>
          </p:cNvSpPr>
          <p:nvPr>
            <p:ph type="title"/>
          </p:nvPr>
        </p:nvSpPr>
        <p:spPr/>
        <p:txBody>
          <a:bodyPr/>
          <a:lstStyle/>
          <a:p>
            <a:r>
              <a:rPr lang="nl-NL" dirty="0"/>
              <a:t>Bijlage: gegevenstypes RTTI</a:t>
            </a:r>
          </a:p>
        </p:txBody>
      </p:sp>
      <p:sp>
        <p:nvSpPr>
          <p:cNvPr id="4" name="Tijdelijke aanduiding voor datum 3">
            <a:extLst>
              <a:ext uri="{FF2B5EF4-FFF2-40B4-BE49-F238E27FC236}">
                <a16:creationId xmlns:a16="http://schemas.microsoft.com/office/drawing/2014/main" id="{6E81C88D-B977-4534-917B-84DED34CF72A}"/>
              </a:ext>
            </a:extLst>
          </p:cNvPr>
          <p:cNvSpPr>
            <a:spLocks noGrp="1"/>
          </p:cNvSpPr>
          <p:nvPr>
            <p:ph type="dt" sz="half" idx="10"/>
          </p:nvPr>
        </p:nvSpPr>
        <p:spPr/>
        <p:txBody>
          <a:bodyPr/>
          <a:lstStyle/>
          <a:p>
            <a:endParaRPr lang="nl-NL" dirty="0"/>
          </a:p>
        </p:txBody>
      </p:sp>
      <p:sp>
        <p:nvSpPr>
          <p:cNvPr id="5" name="Tijdelijke aanduiding voor voettekst 4">
            <a:extLst>
              <a:ext uri="{FF2B5EF4-FFF2-40B4-BE49-F238E27FC236}">
                <a16:creationId xmlns:a16="http://schemas.microsoft.com/office/drawing/2014/main" id="{0A1B65FE-5BAB-46B0-A084-520C622A082A}"/>
              </a:ext>
            </a:extLst>
          </p:cNvPr>
          <p:cNvSpPr>
            <a:spLocks noGrp="1"/>
          </p:cNvSpPr>
          <p:nvPr>
            <p:ph type="ftr" sz="quarter" idx="11"/>
          </p:nvPr>
        </p:nvSpPr>
        <p:spPr/>
        <p:txBody>
          <a:bodyPr/>
          <a:lstStyle/>
          <a:p>
            <a:endParaRPr lang="nl-NL" dirty="0"/>
          </a:p>
        </p:txBody>
      </p:sp>
      <p:sp>
        <p:nvSpPr>
          <p:cNvPr id="6" name="Tijdelijke aanduiding voor dianummer 5">
            <a:extLst>
              <a:ext uri="{FF2B5EF4-FFF2-40B4-BE49-F238E27FC236}">
                <a16:creationId xmlns:a16="http://schemas.microsoft.com/office/drawing/2014/main" id="{763DE318-2DF3-4E92-9E09-74F1ECEDEA1F}"/>
              </a:ext>
            </a:extLst>
          </p:cNvPr>
          <p:cNvSpPr>
            <a:spLocks noGrp="1"/>
          </p:cNvSpPr>
          <p:nvPr>
            <p:ph type="sldNum" sz="quarter" idx="12"/>
          </p:nvPr>
        </p:nvSpPr>
        <p:spPr/>
        <p:txBody>
          <a:bodyPr/>
          <a:lstStyle/>
          <a:p>
            <a:fld id="{10A0A6AF-03C5-477E-939A-E28F7E7F05EA}" type="slidenum">
              <a:rPr lang="nl-NL" smtClean="0"/>
              <a:pPr/>
              <a:t>15</a:t>
            </a:fld>
            <a:endParaRPr lang="nl-NL" dirty="0"/>
          </a:p>
        </p:txBody>
      </p:sp>
    </p:spTree>
    <p:extLst>
      <p:ext uri="{BB962C8B-B14F-4D97-AF65-F5344CB8AC3E}">
        <p14:creationId xmlns:p14="http://schemas.microsoft.com/office/powerpoint/2010/main" val="29477769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8F20E209-8B35-4BE7-ACC3-7BCB52320DE4}"/>
              </a:ext>
            </a:extLst>
          </p:cNvPr>
          <p:cNvSpPr>
            <a:spLocks noGrp="1"/>
          </p:cNvSpPr>
          <p:nvPr>
            <p:ph idx="1"/>
          </p:nvPr>
        </p:nvSpPr>
        <p:spPr/>
        <p:txBody>
          <a:bodyPr>
            <a:normAutofit fontScale="92500"/>
          </a:bodyPr>
          <a:lstStyle/>
          <a:p>
            <a:r>
              <a:rPr lang="nl-NL" dirty="0"/>
              <a:t>(3) Overige soorten gegevens over verkeersregelingen en -beperkingen:</a:t>
            </a:r>
          </a:p>
          <a:p>
            <a:pPr lvl="1"/>
            <a:r>
              <a:rPr lang="nl-NL" sz="1700" dirty="0"/>
              <a:t>(a) de plaats en identificatie van verkeersborden die verkeersregelingen en gevaren aangeven:</a:t>
            </a:r>
          </a:p>
          <a:p>
            <a:pPr lvl="2"/>
            <a:r>
              <a:rPr lang="nl-NL" dirty="0"/>
              <a:t>i) toegangsvoorwaarden voor tunnels;</a:t>
            </a:r>
          </a:p>
          <a:p>
            <a:pPr lvl="2"/>
            <a:r>
              <a:rPr lang="nl-NL" dirty="0"/>
              <a:t>ii) toegangsvoorwaarden voor bruggen;</a:t>
            </a:r>
          </a:p>
          <a:p>
            <a:pPr lvl="2"/>
            <a:r>
              <a:rPr lang="nl-NL" dirty="0"/>
              <a:t>iii) permanente toegangsbeperkingen;</a:t>
            </a:r>
          </a:p>
          <a:p>
            <a:pPr lvl="2"/>
            <a:r>
              <a:rPr lang="nl-NL" dirty="0"/>
              <a:t>iv) andere verkeersborden die verkeersregelingen weergeven;</a:t>
            </a:r>
          </a:p>
          <a:p>
            <a:pPr lvl="1"/>
            <a:r>
              <a:rPr lang="nl-NL" sz="1700" dirty="0"/>
              <a:t>(b) statische en dynamische verkeersregelingen, in voorkomend geval, andere dan de in punt 2 bedoelde verkeersvoorschriften; (Deels </a:t>
            </a:r>
            <a:r>
              <a:rPr lang="nl-NL" sz="1700" dirty="0" err="1"/>
              <a:t>DataTop</a:t>
            </a:r>
            <a:r>
              <a:rPr lang="nl-NL" sz="1700" dirty="0"/>
              <a:t> 15)</a:t>
            </a:r>
          </a:p>
          <a:p>
            <a:pPr lvl="1"/>
            <a:r>
              <a:rPr lang="nl-NL" sz="1700" dirty="0"/>
              <a:t>(c) identificatie van tolwegen, de geldende vaste gebruiksrechten en beschikbare betaalmethoden (met inbegrip van kleinhandelskanalen en nalevingsmethoden);</a:t>
            </a:r>
          </a:p>
          <a:p>
            <a:pPr lvl="1"/>
            <a:r>
              <a:rPr lang="nl-NL" sz="1700" dirty="0"/>
              <a:t>(d) variabele heffingen voor weggebruikers en beschikbare betaalmethoden, met inbegrip van kleinhandelskanalen en nalevingsmethoden.</a:t>
            </a:r>
          </a:p>
        </p:txBody>
      </p:sp>
      <p:sp>
        <p:nvSpPr>
          <p:cNvPr id="3" name="Titel 2">
            <a:extLst>
              <a:ext uri="{FF2B5EF4-FFF2-40B4-BE49-F238E27FC236}">
                <a16:creationId xmlns:a16="http://schemas.microsoft.com/office/drawing/2014/main" id="{19409544-C240-40E0-945C-C9FA6142C26A}"/>
              </a:ext>
            </a:extLst>
          </p:cNvPr>
          <p:cNvSpPr>
            <a:spLocks noGrp="1"/>
          </p:cNvSpPr>
          <p:nvPr>
            <p:ph type="title"/>
          </p:nvPr>
        </p:nvSpPr>
        <p:spPr/>
        <p:txBody>
          <a:bodyPr/>
          <a:lstStyle/>
          <a:p>
            <a:r>
              <a:rPr lang="nl-NL" dirty="0"/>
              <a:t>Bijlage: gegevenstypes RTTI</a:t>
            </a:r>
          </a:p>
        </p:txBody>
      </p:sp>
      <p:sp>
        <p:nvSpPr>
          <p:cNvPr id="4" name="Tijdelijke aanduiding voor datum 3">
            <a:extLst>
              <a:ext uri="{FF2B5EF4-FFF2-40B4-BE49-F238E27FC236}">
                <a16:creationId xmlns:a16="http://schemas.microsoft.com/office/drawing/2014/main" id="{6E81C88D-B977-4534-917B-84DED34CF72A}"/>
              </a:ext>
            </a:extLst>
          </p:cNvPr>
          <p:cNvSpPr>
            <a:spLocks noGrp="1"/>
          </p:cNvSpPr>
          <p:nvPr>
            <p:ph type="dt" sz="half" idx="10"/>
          </p:nvPr>
        </p:nvSpPr>
        <p:spPr/>
        <p:txBody>
          <a:bodyPr/>
          <a:lstStyle/>
          <a:p>
            <a:endParaRPr lang="nl-NL" dirty="0"/>
          </a:p>
        </p:txBody>
      </p:sp>
      <p:sp>
        <p:nvSpPr>
          <p:cNvPr id="5" name="Tijdelijke aanduiding voor voettekst 4">
            <a:extLst>
              <a:ext uri="{FF2B5EF4-FFF2-40B4-BE49-F238E27FC236}">
                <a16:creationId xmlns:a16="http://schemas.microsoft.com/office/drawing/2014/main" id="{0A1B65FE-5BAB-46B0-A084-520C622A082A}"/>
              </a:ext>
            </a:extLst>
          </p:cNvPr>
          <p:cNvSpPr>
            <a:spLocks noGrp="1"/>
          </p:cNvSpPr>
          <p:nvPr>
            <p:ph type="ftr" sz="quarter" idx="11"/>
          </p:nvPr>
        </p:nvSpPr>
        <p:spPr/>
        <p:txBody>
          <a:bodyPr/>
          <a:lstStyle/>
          <a:p>
            <a:endParaRPr lang="nl-NL" dirty="0"/>
          </a:p>
        </p:txBody>
      </p:sp>
      <p:sp>
        <p:nvSpPr>
          <p:cNvPr id="6" name="Tijdelijke aanduiding voor dianummer 5">
            <a:extLst>
              <a:ext uri="{FF2B5EF4-FFF2-40B4-BE49-F238E27FC236}">
                <a16:creationId xmlns:a16="http://schemas.microsoft.com/office/drawing/2014/main" id="{763DE318-2DF3-4E92-9E09-74F1ECEDEA1F}"/>
              </a:ext>
            </a:extLst>
          </p:cNvPr>
          <p:cNvSpPr>
            <a:spLocks noGrp="1"/>
          </p:cNvSpPr>
          <p:nvPr>
            <p:ph type="sldNum" sz="quarter" idx="12"/>
          </p:nvPr>
        </p:nvSpPr>
        <p:spPr/>
        <p:txBody>
          <a:bodyPr/>
          <a:lstStyle/>
          <a:p>
            <a:fld id="{10A0A6AF-03C5-477E-939A-E28F7E7F05EA}" type="slidenum">
              <a:rPr lang="nl-NL" smtClean="0"/>
              <a:pPr/>
              <a:t>16</a:t>
            </a:fld>
            <a:endParaRPr lang="nl-NL" dirty="0"/>
          </a:p>
        </p:txBody>
      </p:sp>
    </p:spTree>
    <p:extLst>
      <p:ext uri="{BB962C8B-B14F-4D97-AF65-F5344CB8AC3E}">
        <p14:creationId xmlns:p14="http://schemas.microsoft.com/office/powerpoint/2010/main" val="18231633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8F20E209-8B35-4BE7-ACC3-7BCB52320DE4}"/>
              </a:ext>
            </a:extLst>
          </p:cNvPr>
          <p:cNvSpPr>
            <a:spLocks noGrp="1"/>
          </p:cNvSpPr>
          <p:nvPr>
            <p:ph idx="1"/>
          </p:nvPr>
        </p:nvSpPr>
        <p:spPr/>
        <p:txBody>
          <a:bodyPr>
            <a:normAutofit/>
          </a:bodyPr>
          <a:lstStyle/>
          <a:p>
            <a:r>
              <a:rPr lang="nl-NL" sz="1700" dirty="0"/>
              <a:t>(4) De </a:t>
            </a:r>
            <a:r>
              <a:rPr lang="nl-NL" sz="1700" dirty="0">
                <a:solidFill>
                  <a:srgbClr val="FF0000"/>
                </a:solidFill>
              </a:rPr>
              <a:t>cruciale</a:t>
            </a:r>
            <a:r>
              <a:rPr lang="nl-NL" sz="1700" dirty="0"/>
              <a:t> soorten gegevens over de toestand van het netwerk:</a:t>
            </a:r>
          </a:p>
          <a:p>
            <a:pPr lvl="1"/>
            <a:r>
              <a:rPr lang="nl-NL" sz="1300" dirty="0"/>
              <a:t>(a) sluitingen van wegen; </a:t>
            </a:r>
          </a:p>
          <a:p>
            <a:pPr lvl="1"/>
            <a:r>
              <a:rPr lang="nl-NL" sz="1300" dirty="0"/>
              <a:t>(b) sluitingen van rijstroken; (</a:t>
            </a:r>
            <a:r>
              <a:rPr lang="nl-NL" sz="1300" dirty="0" err="1"/>
              <a:t>DataTop</a:t>
            </a:r>
            <a:r>
              <a:rPr lang="nl-NL" sz="1300" dirty="0"/>
              <a:t> 15)</a:t>
            </a:r>
          </a:p>
          <a:p>
            <a:pPr lvl="1"/>
            <a:r>
              <a:rPr lang="nl-NL" sz="1300" dirty="0"/>
              <a:t>(c) wegwerkzaamheden; (</a:t>
            </a:r>
            <a:r>
              <a:rPr lang="nl-NL" sz="1300" dirty="0" err="1"/>
              <a:t>DataTop</a:t>
            </a:r>
            <a:r>
              <a:rPr lang="nl-NL" sz="1300" dirty="0"/>
              <a:t> 15)</a:t>
            </a:r>
          </a:p>
          <a:p>
            <a:pPr lvl="1"/>
            <a:r>
              <a:rPr lang="nl-NL" sz="1300" dirty="0"/>
              <a:t>(d) tijdelijke verkeersbeheersmaatregelen.</a:t>
            </a:r>
          </a:p>
          <a:p>
            <a:r>
              <a:rPr lang="nl-NL" sz="1700" dirty="0"/>
              <a:t>(5) Andere soorten gegevens over de toestand van het netwerk:</a:t>
            </a:r>
          </a:p>
          <a:p>
            <a:pPr lvl="1"/>
            <a:r>
              <a:rPr lang="nl-NL" sz="1300" dirty="0"/>
              <a:t>(a) sluitingen van bruggen;</a:t>
            </a:r>
          </a:p>
          <a:p>
            <a:pPr lvl="1"/>
            <a:r>
              <a:rPr lang="nl-NL" sz="1300" dirty="0"/>
              <a:t>(b) ongevallen en incidenten;</a:t>
            </a:r>
          </a:p>
          <a:p>
            <a:pPr lvl="1"/>
            <a:r>
              <a:rPr lang="nl-NL" sz="1300" dirty="0"/>
              <a:t>(c) slechte toestand van de weg;</a:t>
            </a:r>
          </a:p>
          <a:p>
            <a:pPr lvl="1"/>
            <a:r>
              <a:rPr lang="nl-NL" sz="1300" dirty="0"/>
              <a:t>(d) weersomstandigheden die een invloed hebben op het wegoppervlak en het zicht.</a:t>
            </a:r>
          </a:p>
          <a:p>
            <a:pPr marL="313200" lvl="1" indent="0">
              <a:buNone/>
            </a:pPr>
            <a:endParaRPr lang="nl-NL" sz="1300" dirty="0"/>
          </a:p>
        </p:txBody>
      </p:sp>
      <p:sp>
        <p:nvSpPr>
          <p:cNvPr id="3" name="Titel 2">
            <a:extLst>
              <a:ext uri="{FF2B5EF4-FFF2-40B4-BE49-F238E27FC236}">
                <a16:creationId xmlns:a16="http://schemas.microsoft.com/office/drawing/2014/main" id="{19409544-C240-40E0-945C-C9FA6142C26A}"/>
              </a:ext>
            </a:extLst>
          </p:cNvPr>
          <p:cNvSpPr>
            <a:spLocks noGrp="1"/>
          </p:cNvSpPr>
          <p:nvPr>
            <p:ph type="title"/>
          </p:nvPr>
        </p:nvSpPr>
        <p:spPr/>
        <p:txBody>
          <a:bodyPr/>
          <a:lstStyle/>
          <a:p>
            <a:r>
              <a:rPr lang="nl-NL" dirty="0"/>
              <a:t>Bijlage: gegevenstypes RTTI</a:t>
            </a:r>
          </a:p>
        </p:txBody>
      </p:sp>
      <p:sp>
        <p:nvSpPr>
          <p:cNvPr id="4" name="Tijdelijke aanduiding voor datum 3">
            <a:extLst>
              <a:ext uri="{FF2B5EF4-FFF2-40B4-BE49-F238E27FC236}">
                <a16:creationId xmlns:a16="http://schemas.microsoft.com/office/drawing/2014/main" id="{6E81C88D-B977-4534-917B-84DED34CF72A}"/>
              </a:ext>
            </a:extLst>
          </p:cNvPr>
          <p:cNvSpPr>
            <a:spLocks noGrp="1"/>
          </p:cNvSpPr>
          <p:nvPr>
            <p:ph type="dt" sz="half" idx="10"/>
          </p:nvPr>
        </p:nvSpPr>
        <p:spPr/>
        <p:txBody>
          <a:bodyPr/>
          <a:lstStyle/>
          <a:p>
            <a:endParaRPr lang="nl-NL" dirty="0"/>
          </a:p>
        </p:txBody>
      </p:sp>
      <p:sp>
        <p:nvSpPr>
          <p:cNvPr id="5" name="Tijdelijke aanduiding voor voettekst 4">
            <a:extLst>
              <a:ext uri="{FF2B5EF4-FFF2-40B4-BE49-F238E27FC236}">
                <a16:creationId xmlns:a16="http://schemas.microsoft.com/office/drawing/2014/main" id="{0A1B65FE-5BAB-46B0-A084-520C622A082A}"/>
              </a:ext>
            </a:extLst>
          </p:cNvPr>
          <p:cNvSpPr>
            <a:spLocks noGrp="1"/>
          </p:cNvSpPr>
          <p:nvPr>
            <p:ph type="ftr" sz="quarter" idx="11"/>
          </p:nvPr>
        </p:nvSpPr>
        <p:spPr/>
        <p:txBody>
          <a:bodyPr/>
          <a:lstStyle/>
          <a:p>
            <a:endParaRPr lang="nl-NL" dirty="0"/>
          </a:p>
        </p:txBody>
      </p:sp>
      <p:sp>
        <p:nvSpPr>
          <p:cNvPr id="6" name="Tijdelijke aanduiding voor dianummer 5">
            <a:extLst>
              <a:ext uri="{FF2B5EF4-FFF2-40B4-BE49-F238E27FC236}">
                <a16:creationId xmlns:a16="http://schemas.microsoft.com/office/drawing/2014/main" id="{763DE318-2DF3-4E92-9E09-74F1ECEDEA1F}"/>
              </a:ext>
            </a:extLst>
          </p:cNvPr>
          <p:cNvSpPr>
            <a:spLocks noGrp="1"/>
          </p:cNvSpPr>
          <p:nvPr>
            <p:ph type="sldNum" sz="quarter" idx="12"/>
          </p:nvPr>
        </p:nvSpPr>
        <p:spPr/>
        <p:txBody>
          <a:bodyPr/>
          <a:lstStyle/>
          <a:p>
            <a:fld id="{10A0A6AF-03C5-477E-939A-E28F7E7F05EA}" type="slidenum">
              <a:rPr lang="nl-NL" smtClean="0"/>
              <a:pPr/>
              <a:t>17</a:t>
            </a:fld>
            <a:endParaRPr lang="nl-NL" dirty="0"/>
          </a:p>
        </p:txBody>
      </p:sp>
    </p:spTree>
    <p:extLst>
      <p:ext uri="{BB962C8B-B14F-4D97-AF65-F5344CB8AC3E}">
        <p14:creationId xmlns:p14="http://schemas.microsoft.com/office/powerpoint/2010/main" val="24676415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8F20E209-8B35-4BE7-ACC3-7BCB52320DE4}"/>
              </a:ext>
            </a:extLst>
          </p:cNvPr>
          <p:cNvSpPr>
            <a:spLocks noGrp="1"/>
          </p:cNvSpPr>
          <p:nvPr>
            <p:ph idx="1"/>
          </p:nvPr>
        </p:nvSpPr>
        <p:spPr/>
        <p:txBody>
          <a:bodyPr>
            <a:normAutofit/>
          </a:bodyPr>
          <a:lstStyle/>
          <a:p>
            <a:r>
              <a:rPr lang="nl-NL" sz="1700" dirty="0"/>
              <a:t>(6) De soorten gegevens over het gebruik van het netwerk in </a:t>
            </a:r>
            <a:r>
              <a:rPr lang="nl-NL" sz="1700" dirty="0" err="1"/>
              <a:t>realtime</a:t>
            </a:r>
            <a:r>
              <a:rPr lang="nl-NL" sz="1700" dirty="0"/>
              <a:t>:</a:t>
            </a:r>
          </a:p>
          <a:p>
            <a:pPr lvl="1"/>
            <a:r>
              <a:rPr lang="nl-NL" sz="1300" dirty="0"/>
              <a:t>(a) het verkeersvolume;</a:t>
            </a:r>
          </a:p>
          <a:p>
            <a:pPr lvl="1"/>
            <a:r>
              <a:rPr lang="nl-NL" sz="1300" dirty="0"/>
              <a:t>(b) de verkeerssnelheid;</a:t>
            </a:r>
          </a:p>
          <a:p>
            <a:pPr lvl="1"/>
            <a:r>
              <a:rPr lang="nl-NL" sz="1300" dirty="0"/>
              <a:t>(c) de plaats en lengte van files;</a:t>
            </a:r>
          </a:p>
          <a:p>
            <a:pPr lvl="1"/>
            <a:r>
              <a:rPr lang="nl-NL" sz="1300" dirty="0"/>
              <a:t>(d) de reistijden;</a:t>
            </a:r>
          </a:p>
          <a:p>
            <a:pPr lvl="1"/>
            <a:r>
              <a:rPr lang="nl-NL" sz="1300" dirty="0"/>
              <a:t>(e) de wachttijd bij grensovergangen;</a:t>
            </a:r>
          </a:p>
          <a:p>
            <a:pPr lvl="1"/>
            <a:r>
              <a:rPr lang="nl-NL" sz="1300" dirty="0"/>
              <a:t>(f) de beschikbaarheid van leverzones;</a:t>
            </a:r>
          </a:p>
          <a:p>
            <a:pPr lvl="1"/>
            <a:r>
              <a:rPr lang="nl-NL" sz="1300" dirty="0"/>
              <a:t>(g) de beschikbaarheid van laadpunten en -stations voor elektrische voertuigen;</a:t>
            </a:r>
          </a:p>
          <a:p>
            <a:pPr lvl="1"/>
            <a:r>
              <a:rPr lang="nl-NL" sz="1300" dirty="0"/>
              <a:t>(h) de locatie van tankpunten en -stations voor alternatieve brandstoffen;</a:t>
            </a:r>
          </a:p>
          <a:p>
            <a:pPr lvl="1"/>
            <a:r>
              <a:rPr lang="nl-NL" sz="1300" dirty="0"/>
              <a:t>(i) de prijs van ad hoc laden/tanken.</a:t>
            </a:r>
            <a:endParaRPr lang="nl-NL" sz="900" dirty="0"/>
          </a:p>
        </p:txBody>
      </p:sp>
      <p:sp>
        <p:nvSpPr>
          <p:cNvPr id="3" name="Titel 2">
            <a:extLst>
              <a:ext uri="{FF2B5EF4-FFF2-40B4-BE49-F238E27FC236}">
                <a16:creationId xmlns:a16="http://schemas.microsoft.com/office/drawing/2014/main" id="{19409544-C240-40E0-945C-C9FA6142C26A}"/>
              </a:ext>
            </a:extLst>
          </p:cNvPr>
          <p:cNvSpPr>
            <a:spLocks noGrp="1"/>
          </p:cNvSpPr>
          <p:nvPr>
            <p:ph type="title"/>
          </p:nvPr>
        </p:nvSpPr>
        <p:spPr/>
        <p:txBody>
          <a:bodyPr/>
          <a:lstStyle/>
          <a:p>
            <a:r>
              <a:rPr lang="nl-NL" dirty="0"/>
              <a:t>Bijlage: gegevenstypes RTTI</a:t>
            </a:r>
          </a:p>
        </p:txBody>
      </p:sp>
      <p:sp>
        <p:nvSpPr>
          <p:cNvPr id="4" name="Tijdelijke aanduiding voor datum 3">
            <a:extLst>
              <a:ext uri="{FF2B5EF4-FFF2-40B4-BE49-F238E27FC236}">
                <a16:creationId xmlns:a16="http://schemas.microsoft.com/office/drawing/2014/main" id="{6E81C88D-B977-4534-917B-84DED34CF72A}"/>
              </a:ext>
            </a:extLst>
          </p:cNvPr>
          <p:cNvSpPr>
            <a:spLocks noGrp="1"/>
          </p:cNvSpPr>
          <p:nvPr>
            <p:ph type="dt" sz="half" idx="10"/>
          </p:nvPr>
        </p:nvSpPr>
        <p:spPr/>
        <p:txBody>
          <a:bodyPr/>
          <a:lstStyle/>
          <a:p>
            <a:endParaRPr lang="nl-NL" dirty="0"/>
          </a:p>
        </p:txBody>
      </p:sp>
      <p:sp>
        <p:nvSpPr>
          <p:cNvPr id="5" name="Tijdelijke aanduiding voor voettekst 4">
            <a:extLst>
              <a:ext uri="{FF2B5EF4-FFF2-40B4-BE49-F238E27FC236}">
                <a16:creationId xmlns:a16="http://schemas.microsoft.com/office/drawing/2014/main" id="{0A1B65FE-5BAB-46B0-A084-520C622A082A}"/>
              </a:ext>
            </a:extLst>
          </p:cNvPr>
          <p:cNvSpPr>
            <a:spLocks noGrp="1"/>
          </p:cNvSpPr>
          <p:nvPr>
            <p:ph type="ftr" sz="quarter" idx="11"/>
          </p:nvPr>
        </p:nvSpPr>
        <p:spPr/>
        <p:txBody>
          <a:bodyPr/>
          <a:lstStyle/>
          <a:p>
            <a:endParaRPr lang="nl-NL" dirty="0"/>
          </a:p>
        </p:txBody>
      </p:sp>
      <p:sp>
        <p:nvSpPr>
          <p:cNvPr id="6" name="Tijdelijke aanduiding voor dianummer 5">
            <a:extLst>
              <a:ext uri="{FF2B5EF4-FFF2-40B4-BE49-F238E27FC236}">
                <a16:creationId xmlns:a16="http://schemas.microsoft.com/office/drawing/2014/main" id="{763DE318-2DF3-4E92-9E09-74F1ECEDEA1F}"/>
              </a:ext>
            </a:extLst>
          </p:cNvPr>
          <p:cNvSpPr>
            <a:spLocks noGrp="1"/>
          </p:cNvSpPr>
          <p:nvPr>
            <p:ph type="sldNum" sz="quarter" idx="12"/>
          </p:nvPr>
        </p:nvSpPr>
        <p:spPr/>
        <p:txBody>
          <a:bodyPr/>
          <a:lstStyle/>
          <a:p>
            <a:fld id="{10A0A6AF-03C5-477E-939A-E28F7E7F05EA}" type="slidenum">
              <a:rPr lang="nl-NL" smtClean="0"/>
              <a:pPr/>
              <a:t>18</a:t>
            </a:fld>
            <a:endParaRPr lang="nl-NL" dirty="0"/>
          </a:p>
        </p:txBody>
      </p:sp>
    </p:spTree>
    <p:extLst>
      <p:ext uri="{BB962C8B-B14F-4D97-AF65-F5344CB8AC3E}">
        <p14:creationId xmlns:p14="http://schemas.microsoft.com/office/powerpoint/2010/main" val="3567713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48C0D8DF-98D1-4BC4-B22F-CB1543FB5D6A}"/>
              </a:ext>
            </a:extLst>
          </p:cNvPr>
          <p:cNvSpPr>
            <a:spLocks noGrp="1"/>
          </p:cNvSpPr>
          <p:nvPr>
            <p:ph idx="1"/>
          </p:nvPr>
        </p:nvSpPr>
        <p:spPr/>
        <p:txBody>
          <a:bodyPr/>
          <a:lstStyle/>
          <a:p>
            <a:r>
              <a:rPr lang="nl-NL" dirty="0"/>
              <a:t>Uitbreiding van bestaande verordening (2010/40/EU)</a:t>
            </a:r>
          </a:p>
          <a:p>
            <a:r>
              <a:rPr lang="nl-NL" dirty="0"/>
              <a:t>Doel: verlening van EU-wijde realtimeverkeersinformatiediensten </a:t>
            </a:r>
          </a:p>
          <a:p>
            <a:endParaRPr lang="nl-NL" dirty="0"/>
          </a:p>
        </p:txBody>
      </p:sp>
      <p:sp>
        <p:nvSpPr>
          <p:cNvPr id="3" name="Titel 2">
            <a:extLst>
              <a:ext uri="{FF2B5EF4-FFF2-40B4-BE49-F238E27FC236}">
                <a16:creationId xmlns:a16="http://schemas.microsoft.com/office/drawing/2014/main" id="{54C000BA-7BA0-44CE-89C5-2393D1E6F124}"/>
              </a:ext>
            </a:extLst>
          </p:cNvPr>
          <p:cNvSpPr>
            <a:spLocks noGrp="1"/>
          </p:cNvSpPr>
          <p:nvPr>
            <p:ph type="title"/>
          </p:nvPr>
        </p:nvSpPr>
        <p:spPr/>
        <p:txBody>
          <a:bodyPr/>
          <a:lstStyle/>
          <a:p>
            <a:r>
              <a:rPr lang="nl-NL" dirty="0" err="1"/>
              <a:t>Realtime</a:t>
            </a:r>
            <a:r>
              <a:rPr lang="nl-NL" dirty="0"/>
              <a:t> Traffic Information (2022)</a:t>
            </a:r>
          </a:p>
        </p:txBody>
      </p:sp>
      <p:sp>
        <p:nvSpPr>
          <p:cNvPr id="4" name="Tijdelijke aanduiding voor datum 3">
            <a:extLst>
              <a:ext uri="{FF2B5EF4-FFF2-40B4-BE49-F238E27FC236}">
                <a16:creationId xmlns:a16="http://schemas.microsoft.com/office/drawing/2014/main" id="{72744AD0-B182-4721-A9D3-08B7051D3A19}"/>
              </a:ext>
            </a:extLst>
          </p:cNvPr>
          <p:cNvSpPr>
            <a:spLocks noGrp="1"/>
          </p:cNvSpPr>
          <p:nvPr>
            <p:ph type="dt" sz="half" idx="10"/>
          </p:nvPr>
        </p:nvSpPr>
        <p:spPr/>
        <p:txBody>
          <a:bodyPr/>
          <a:lstStyle/>
          <a:p>
            <a:r>
              <a:rPr lang="nl-NL" dirty="0"/>
              <a:t>13-10-2022</a:t>
            </a:r>
          </a:p>
        </p:txBody>
      </p:sp>
      <p:sp>
        <p:nvSpPr>
          <p:cNvPr id="5" name="Tijdelijke aanduiding voor voettekst 4">
            <a:extLst>
              <a:ext uri="{FF2B5EF4-FFF2-40B4-BE49-F238E27FC236}">
                <a16:creationId xmlns:a16="http://schemas.microsoft.com/office/drawing/2014/main" id="{323BBD36-037F-4233-B359-43D65E7E7FC6}"/>
              </a:ext>
            </a:extLst>
          </p:cNvPr>
          <p:cNvSpPr>
            <a:spLocks noGrp="1"/>
          </p:cNvSpPr>
          <p:nvPr>
            <p:ph type="ftr" sz="quarter" idx="11"/>
          </p:nvPr>
        </p:nvSpPr>
        <p:spPr/>
        <p:txBody>
          <a:bodyPr/>
          <a:lstStyle/>
          <a:p>
            <a:r>
              <a:rPr lang="nl-NL" dirty="0"/>
              <a:t>RTTI</a:t>
            </a:r>
          </a:p>
        </p:txBody>
      </p:sp>
      <p:sp>
        <p:nvSpPr>
          <p:cNvPr id="6" name="Tijdelijke aanduiding voor dianummer 5">
            <a:extLst>
              <a:ext uri="{FF2B5EF4-FFF2-40B4-BE49-F238E27FC236}">
                <a16:creationId xmlns:a16="http://schemas.microsoft.com/office/drawing/2014/main" id="{184C64A5-87E8-4E69-BEC7-BCA3A5C5AA13}"/>
              </a:ext>
            </a:extLst>
          </p:cNvPr>
          <p:cNvSpPr>
            <a:spLocks noGrp="1"/>
          </p:cNvSpPr>
          <p:nvPr>
            <p:ph type="sldNum" sz="quarter" idx="12"/>
          </p:nvPr>
        </p:nvSpPr>
        <p:spPr/>
        <p:txBody>
          <a:bodyPr/>
          <a:lstStyle/>
          <a:p>
            <a:fld id="{10A0A6AF-03C5-477E-939A-E28F7E7F05EA}" type="slidenum">
              <a:rPr lang="nl-NL" smtClean="0"/>
              <a:pPr/>
              <a:t>2</a:t>
            </a:fld>
            <a:endParaRPr lang="nl-NL" dirty="0"/>
          </a:p>
        </p:txBody>
      </p:sp>
    </p:spTree>
    <p:extLst>
      <p:ext uri="{BB962C8B-B14F-4D97-AF65-F5344CB8AC3E}">
        <p14:creationId xmlns:p14="http://schemas.microsoft.com/office/powerpoint/2010/main" val="4968477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48C0D8DF-98D1-4BC4-B22F-CB1543FB5D6A}"/>
              </a:ext>
            </a:extLst>
          </p:cNvPr>
          <p:cNvSpPr>
            <a:spLocks noGrp="1"/>
          </p:cNvSpPr>
          <p:nvPr>
            <p:ph idx="1"/>
          </p:nvPr>
        </p:nvSpPr>
        <p:spPr/>
        <p:txBody>
          <a:bodyPr/>
          <a:lstStyle/>
          <a:p>
            <a:r>
              <a:rPr lang="nl-NL" dirty="0"/>
              <a:t>Inhoud RTTI</a:t>
            </a:r>
          </a:p>
          <a:p>
            <a:r>
              <a:rPr lang="nl-NL" dirty="0"/>
              <a:t>Mijlpalen</a:t>
            </a:r>
          </a:p>
          <a:p>
            <a:r>
              <a:rPr lang="nl-NL" dirty="0"/>
              <a:t>Relatie met DT 15</a:t>
            </a:r>
          </a:p>
          <a:p>
            <a:r>
              <a:rPr lang="nl-NL" dirty="0"/>
              <a:t>Aanpak</a:t>
            </a:r>
          </a:p>
          <a:p>
            <a:endParaRPr lang="nl-NL" dirty="0"/>
          </a:p>
        </p:txBody>
      </p:sp>
      <p:sp>
        <p:nvSpPr>
          <p:cNvPr id="3" name="Titel 2">
            <a:extLst>
              <a:ext uri="{FF2B5EF4-FFF2-40B4-BE49-F238E27FC236}">
                <a16:creationId xmlns:a16="http://schemas.microsoft.com/office/drawing/2014/main" id="{54C000BA-7BA0-44CE-89C5-2393D1E6F124}"/>
              </a:ext>
            </a:extLst>
          </p:cNvPr>
          <p:cNvSpPr>
            <a:spLocks noGrp="1"/>
          </p:cNvSpPr>
          <p:nvPr>
            <p:ph type="title"/>
          </p:nvPr>
        </p:nvSpPr>
        <p:spPr/>
        <p:txBody>
          <a:bodyPr/>
          <a:lstStyle/>
          <a:p>
            <a:r>
              <a:rPr lang="nl-NL" dirty="0" err="1"/>
              <a:t>Realtime</a:t>
            </a:r>
            <a:r>
              <a:rPr lang="nl-NL" dirty="0"/>
              <a:t> Traffic Information</a:t>
            </a:r>
          </a:p>
        </p:txBody>
      </p:sp>
      <p:sp>
        <p:nvSpPr>
          <p:cNvPr id="4" name="Tijdelijke aanduiding voor datum 3">
            <a:extLst>
              <a:ext uri="{FF2B5EF4-FFF2-40B4-BE49-F238E27FC236}">
                <a16:creationId xmlns:a16="http://schemas.microsoft.com/office/drawing/2014/main" id="{72744AD0-B182-4721-A9D3-08B7051D3A19}"/>
              </a:ext>
            </a:extLst>
          </p:cNvPr>
          <p:cNvSpPr>
            <a:spLocks noGrp="1"/>
          </p:cNvSpPr>
          <p:nvPr>
            <p:ph type="dt" sz="half" idx="10"/>
          </p:nvPr>
        </p:nvSpPr>
        <p:spPr/>
        <p:txBody>
          <a:bodyPr/>
          <a:lstStyle/>
          <a:p>
            <a:endParaRPr lang="nl-NL" dirty="0"/>
          </a:p>
        </p:txBody>
      </p:sp>
      <p:sp>
        <p:nvSpPr>
          <p:cNvPr id="5" name="Tijdelijke aanduiding voor voettekst 4">
            <a:extLst>
              <a:ext uri="{FF2B5EF4-FFF2-40B4-BE49-F238E27FC236}">
                <a16:creationId xmlns:a16="http://schemas.microsoft.com/office/drawing/2014/main" id="{323BBD36-037F-4233-B359-43D65E7E7FC6}"/>
              </a:ext>
            </a:extLst>
          </p:cNvPr>
          <p:cNvSpPr>
            <a:spLocks noGrp="1"/>
          </p:cNvSpPr>
          <p:nvPr>
            <p:ph type="ftr" sz="quarter" idx="11"/>
          </p:nvPr>
        </p:nvSpPr>
        <p:spPr/>
        <p:txBody>
          <a:bodyPr/>
          <a:lstStyle/>
          <a:p>
            <a:endParaRPr lang="nl-NL" dirty="0"/>
          </a:p>
        </p:txBody>
      </p:sp>
      <p:sp>
        <p:nvSpPr>
          <p:cNvPr id="6" name="Tijdelijke aanduiding voor dianummer 5">
            <a:extLst>
              <a:ext uri="{FF2B5EF4-FFF2-40B4-BE49-F238E27FC236}">
                <a16:creationId xmlns:a16="http://schemas.microsoft.com/office/drawing/2014/main" id="{184C64A5-87E8-4E69-BEC7-BCA3A5C5AA13}"/>
              </a:ext>
            </a:extLst>
          </p:cNvPr>
          <p:cNvSpPr>
            <a:spLocks noGrp="1"/>
          </p:cNvSpPr>
          <p:nvPr>
            <p:ph type="sldNum" sz="quarter" idx="12"/>
          </p:nvPr>
        </p:nvSpPr>
        <p:spPr/>
        <p:txBody>
          <a:bodyPr/>
          <a:lstStyle/>
          <a:p>
            <a:fld id="{10A0A6AF-03C5-477E-939A-E28F7E7F05EA}" type="slidenum">
              <a:rPr lang="nl-NL" smtClean="0"/>
              <a:pPr/>
              <a:t>3</a:t>
            </a:fld>
            <a:endParaRPr lang="nl-NL" dirty="0"/>
          </a:p>
        </p:txBody>
      </p:sp>
    </p:spTree>
    <p:extLst>
      <p:ext uri="{BB962C8B-B14F-4D97-AF65-F5344CB8AC3E}">
        <p14:creationId xmlns:p14="http://schemas.microsoft.com/office/powerpoint/2010/main" val="9154300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48C0D8DF-98D1-4BC4-B22F-CB1543FB5D6A}"/>
              </a:ext>
            </a:extLst>
          </p:cNvPr>
          <p:cNvSpPr>
            <a:spLocks noGrp="1"/>
          </p:cNvSpPr>
          <p:nvPr>
            <p:ph idx="1"/>
          </p:nvPr>
        </p:nvSpPr>
        <p:spPr/>
        <p:txBody>
          <a:bodyPr>
            <a:normAutofit fontScale="62500" lnSpcReduction="20000"/>
          </a:bodyPr>
          <a:lstStyle/>
          <a:p>
            <a:r>
              <a:rPr lang="nl-NL" dirty="0"/>
              <a:t>Bekende, Beschikbare en bruikbare data voor informatiediensten</a:t>
            </a:r>
          </a:p>
          <a:p>
            <a:r>
              <a:rPr lang="nl-NL" dirty="0">
                <a:solidFill>
                  <a:srgbClr val="FF0000"/>
                </a:solidFill>
              </a:rPr>
              <a:t>Extra </a:t>
            </a:r>
            <a:r>
              <a:rPr lang="nl-NL" dirty="0"/>
              <a:t>types gegevens die in de nieuwe gedelegeerde verordening worden ingevoerd, zijn: </a:t>
            </a:r>
          </a:p>
          <a:p>
            <a:pPr marL="770400" lvl="1" indent="-457200">
              <a:buFont typeface="+mj-lt"/>
              <a:buAutoNum type="arabicPeriod"/>
            </a:pPr>
            <a:r>
              <a:rPr lang="nl-NL" dirty="0"/>
              <a:t>Infrastructuurgegevens (geometrie, aantal rijstroken, ...)</a:t>
            </a:r>
          </a:p>
          <a:p>
            <a:pPr marL="770400" lvl="1" indent="-457200">
              <a:buFont typeface="+mj-lt"/>
              <a:buAutoNum type="arabicPeriod"/>
            </a:pPr>
            <a:r>
              <a:rPr lang="nl-NL" dirty="0"/>
              <a:t>De </a:t>
            </a:r>
            <a:r>
              <a:rPr lang="nl-NL" dirty="0">
                <a:solidFill>
                  <a:srgbClr val="FF0000"/>
                </a:solidFill>
              </a:rPr>
              <a:t>cruciale</a:t>
            </a:r>
            <a:r>
              <a:rPr lang="nl-NL" dirty="0"/>
              <a:t> soorten gegevens over verkeersregelingen en –beperkingen (max. snelheden, milieuzones, ...)</a:t>
            </a:r>
          </a:p>
          <a:p>
            <a:pPr marL="770400" lvl="1" indent="-457200">
              <a:buFont typeface="+mj-lt"/>
              <a:buAutoNum type="arabicPeriod"/>
            </a:pPr>
            <a:r>
              <a:rPr lang="nl-NL" dirty="0"/>
              <a:t>Overige soorten gegevens over verkeersregelingen en –beperkingen</a:t>
            </a:r>
          </a:p>
          <a:p>
            <a:pPr marL="770400" lvl="1" indent="-457200">
              <a:buFont typeface="+mj-lt"/>
              <a:buAutoNum type="arabicPeriod"/>
            </a:pPr>
            <a:r>
              <a:rPr lang="nl-NL" dirty="0"/>
              <a:t>De </a:t>
            </a:r>
            <a:r>
              <a:rPr lang="nl-NL" dirty="0">
                <a:solidFill>
                  <a:srgbClr val="FF0000"/>
                </a:solidFill>
              </a:rPr>
              <a:t>cruciale</a:t>
            </a:r>
            <a:r>
              <a:rPr lang="nl-NL" dirty="0"/>
              <a:t> soorten gegevens over de toestand van het netwerk (wegwerkzaamheden, ...)</a:t>
            </a:r>
          </a:p>
          <a:p>
            <a:pPr marL="770400" lvl="1" indent="-457200">
              <a:buFont typeface="+mj-lt"/>
              <a:buAutoNum type="arabicPeriod"/>
            </a:pPr>
            <a:r>
              <a:rPr lang="nl-NL" dirty="0"/>
              <a:t>Andere soorten gegevens over de toestand van het netwerk</a:t>
            </a:r>
          </a:p>
          <a:p>
            <a:pPr marL="770400" lvl="1" indent="-457200">
              <a:buFont typeface="+mj-lt"/>
              <a:buAutoNum type="arabicPeriod"/>
            </a:pPr>
            <a:r>
              <a:rPr lang="nl-NL" dirty="0"/>
              <a:t>De soorten gegevens over het gebruik van het netwerk in </a:t>
            </a:r>
            <a:r>
              <a:rPr lang="nl-NL" dirty="0" err="1"/>
              <a:t>realtime</a:t>
            </a:r>
            <a:endParaRPr lang="nl-NL" dirty="0"/>
          </a:p>
          <a:p>
            <a:r>
              <a:rPr lang="nl-NL" dirty="0">
                <a:solidFill>
                  <a:srgbClr val="FF0000"/>
                </a:solidFill>
              </a:rPr>
              <a:t>Opschaling</a:t>
            </a:r>
            <a:r>
              <a:rPr lang="nl-NL" dirty="0"/>
              <a:t> naar geheel wegennetwerk</a:t>
            </a:r>
          </a:p>
          <a:p>
            <a:r>
              <a:rPr lang="nl-NL" dirty="0">
                <a:solidFill>
                  <a:srgbClr val="FF0000"/>
                </a:solidFill>
              </a:rPr>
              <a:t>Machine leesbare gegevens</a:t>
            </a:r>
          </a:p>
          <a:p>
            <a:r>
              <a:rPr lang="nl-NL" dirty="0"/>
              <a:t>Nu nog geen verplichting tot digitaliseren (vernieuwde ITS-</a:t>
            </a:r>
            <a:r>
              <a:rPr lang="nl-NL" dirty="0" err="1"/>
              <a:t>directive</a:t>
            </a:r>
            <a:r>
              <a:rPr lang="nl-NL" dirty="0"/>
              <a:t> volgt nog)</a:t>
            </a:r>
          </a:p>
          <a:p>
            <a:r>
              <a:rPr lang="nl-NL" dirty="0">
                <a:solidFill>
                  <a:srgbClr val="FF0000"/>
                </a:solidFill>
              </a:rPr>
              <a:t>Verplicht </a:t>
            </a:r>
            <a:r>
              <a:rPr lang="nl-NL" dirty="0"/>
              <a:t>gebruik door dienstaanbieders</a:t>
            </a:r>
          </a:p>
          <a:p>
            <a:r>
              <a:rPr lang="nl-NL" dirty="0"/>
              <a:t>Feedbackloop (</a:t>
            </a:r>
            <a:r>
              <a:rPr lang="nl-NL" dirty="0">
                <a:hlinkClick r:id="rId2"/>
              </a:rPr>
              <a:t>“Verbeter de kaart” </a:t>
            </a:r>
            <a:r>
              <a:rPr lang="nl-NL" dirty="0"/>
              <a:t>voor mobiliteit)</a:t>
            </a:r>
          </a:p>
          <a:p>
            <a:endParaRPr lang="nl-NL" dirty="0"/>
          </a:p>
          <a:p>
            <a:endParaRPr lang="nl-NL" dirty="0"/>
          </a:p>
        </p:txBody>
      </p:sp>
      <p:sp>
        <p:nvSpPr>
          <p:cNvPr id="3" name="Titel 2">
            <a:extLst>
              <a:ext uri="{FF2B5EF4-FFF2-40B4-BE49-F238E27FC236}">
                <a16:creationId xmlns:a16="http://schemas.microsoft.com/office/drawing/2014/main" id="{54C000BA-7BA0-44CE-89C5-2393D1E6F124}"/>
              </a:ext>
            </a:extLst>
          </p:cNvPr>
          <p:cNvSpPr>
            <a:spLocks noGrp="1"/>
          </p:cNvSpPr>
          <p:nvPr>
            <p:ph type="title"/>
          </p:nvPr>
        </p:nvSpPr>
        <p:spPr/>
        <p:txBody>
          <a:bodyPr>
            <a:normAutofit/>
          </a:bodyPr>
          <a:lstStyle/>
          <a:p>
            <a:r>
              <a:rPr lang="nl-NL" dirty="0"/>
              <a:t>Inhoud RTTI</a:t>
            </a:r>
            <a:br>
              <a:rPr lang="nl-NL" dirty="0"/>
            </a:br>
            <a:r>
              <a:rPr lang="nl-NL" sz="2200" u="sng" dirty="0">
                <a:hlinkClick r:id="rId3"/>
              </a:rPr>
              <a:t>Road traffic information services – </a:t>
            </a:r>
            <a:r>
              <a:rPr lang="nl-NL" sz="2200" u="sng" dirty="0" err="1">
                <a:hlinkClick r:id="rId3"/>
              </a:rPr>
              <a:t>revised</a:t>
            </a:r>
            <a:r>
              <a:rPr lang="nl-NL" sz="2200" u="sng" dirty="0">
                <a:hlinkClick r:id="rId3"/>
              </a:rPr>
              <a:t> </a:t>
            </a:r>
            <a:r>
              <a:rPr lang="nl-NL" sz="2200" u="sng" dirty="0" err="1">
                <a:hlinkClick r:id="rId3"/>
              </a:rPr>
              <a:t>specifications</a:t>
            </a:r>
            <a:r>
              <a:rPr lang="nl-NL" sz="2200" u="sng" dirty="0">
                <a:hlinkClick r:id="rId3"/>
              </a:rPr>
              <a:t> (europa.eu)</a:t>
            </a:r>
            <a:endParaRPr lang="nl-NL" sz="2200" dirty="0"/>
          </a:p>
        </p:txBody>
      </p:sp>
      <p:sp>
        <p:nvSpPr>
          <p:cNvPr id="4" name="Tijdelijke aanduiding voor datum 3">
            <a:extLst>
              <a:ext uri="{FF2B5EF4-FFF2-40B4-BE49-F238E27FC236}">
                <a16:creationId xmlns:a16="http://schemas.microsoft.com/office/drawing/2014/main" id="{72744AD0-B182-4721-A9D3-08B7051D3A19}"/>
              </a:ext>
            </a:extLst>
          </p:cNvPr>
          <p:cNvSpPr>
            <a:spLocks noGrp="1"/>
          </p:cNvSpPr>
          <p:nvPr>
            <p:ph type="dt" sz="half" idx="10"/>
          </p:nvPr>
        </p:nvSpPr>
        <p:spPr/>
        <p:txBody>
          <a:bodyPr/>
          <a:lstStyle/>
          <a:p>
            <a:endParaRPr lang="nl-NL" dirty="0"/>
          </a:p>
        </p:txBody>
      </p:sp>
      <p:sp>
        <p:nvSpPr>
          <p:cNvPr id="5" name="Tijdelijke aanduiding voor voettekst 4">
            <a:extLst>
              <a:ext uri="{FF2B5EF4-FFF2-40B4-BE49-F238E27FC236}">
                <a16:creationId xmlns:a16="http://schemas.microsoft.com/office/drawing/2014/main" id="{323BBD36-037F-4233-B359-43D65E7E7FC6}"/>
              </a:ext>
            </a:extLst>
          </p:cNvPr>
          <p:cNvSpPr>
            <a:spLocks noGrp="1"/>
          </p:cNvSpPr>
          <p:nvPr>
            <p:ph type="ftr" sz="quarter" idx="11"/>
          </p:nvPr>
        </p:nvSpPr>
        <p:spPr/>
        <p:txBody>
          <a:bodyPr/>
          <a:lstStyle/>
          <a:p>
            <a:endParaRPr lang="nl-NL" dirty="0"/>
          </a:p>
        </p:txBody>
      </p:sp>
      <p:sp>
        <p:nvSpPr>
          <p:cNvPr id="6" name="Tijdelijke aanduiding voor dianummer 5">
            <a:extLst>
              <a:ext uri="{FF2B5EF4-FFF2-40B4-BE49-F238E27FC236}">
                <a16:creationId xmlns:a16="http://schemas.microsoft.com/office/drawing/2014/main" id="{184C64A5-87E8-4E69-BEC7-BCA3A5C5AA13}"/>
              </a:ext>
            </a:extLst>
          </p:cNvPr>
          <p:cNvSpPr>
            <a:spLocks noGrp="1"/>
          </p:cNvSpPr>
          <p:nvPr>
            <p:ph type="sldNum" sz="quarter" idx="12"/>
          </p:nvPr>
        </p:nvSpPr>
        <p:spPr/>
        <p:txBody>
          <a:bodyPr/>
          <a:lstStyle/>
          <a:p>
            <a:fld id="{10A0A6AF-03C5-477E-939A-E28F7E7F05EA}" type="slidenum">
              <a:rPr lang="nl-NL" smtClean="0"/>
              <a:pPr/>
              <a:t>4</a:t>
            </a:fld>
            <a:endParaRPr lang="nl-NL" dirty="0"/>
          </a:p>
        </p:txBody>
      </p:sp>
    </p:spTree>
    <p:extLst>
      <p:ext uri="{BB962C8B-B14F-4D97-AF65-F5344CB8AC3E}">
        <p14:creationId xmlns:p14="http://schemas.microsoft.com/office/powerpoint/2010/main" val="24493131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48C0D8DF-98D1-4BC4-B22F-CB1543FB5D6A}"/>
              </a:ext>
            </a:extLst>
          </p:cNvPr>
          <p:cNvSpPr>
            <a:spLocks noGrp="1"/>
          </p:cNvSpPr>
          <p:nvPr>
            <p:ph idx="1"/>
          </p:nvPr>
        </p:nvSpPr>
        <p:spPr/>
        <p:txBody>
          <a:bodyPr>
            <a:normAutofit/>
          </a:bodyPr>
          <a:lstStyle/>
          <a:p>
            <a:r>
              <a:rPr lang="nl-NL" dirty="0"/>
              <a:t>Per 1-1-2028 zijn alle gegevenstypes over het gehele wegennetwerk bekend, beschikbaar en bruikbaar</a:t>
            </a:r>
          </a:p>
          <a:p>
            <a:r>
              <a:rPr lang="nl-NL" dirty="0"/>
              <a:t>Per 1-1-2025:</a:t>
            </a:r>
          </a:p>
          <a:p>
            <a:pPr lvl="1"/>
            <a:r>
              <a:rPr lang="nl-NL" dirty="0"/>
              <a:t>Zijn alle gegevenstypes over een nader te definiëren deel van het wegennetwerk beschikbaar en bruikbaar</a:t>
            </a:r>
          </a:p>
          <a:p>
            <a:pPr lvl="1"/>
            <a:r>
              <a:rPr lang="nl-NL" dirty="0"/>
              <a:t>Zijn alle </a:t>
            </a:r>
            <a:r>
              <a:rPr lang="nl-NL" dirty="0">
                <a:solidFill>
                  <a:srgbClr val="FF0000"/>
                </a:solidFill>
              </a:rPr>
              <a:t>cruciale (zie bijlage)</a:t>
            </a:r>
            <a:r>
              <a:rPr lang="nl-NL" dirty="0"/>
              <a:t> gegevenstypes over het hele wegennetwerk over het hele wegennetwerk beschikbaar en bruikbaar</a:t>
            </a:r>
          </a:p>
          <a:p>
            <a:r>
              <a:rPr lang="nl-NL" dirty="0"/>
              <a:t>Per 1-1-2023 heeft NL kenbaar gemaakt wat het deel van het netwerk is dat per 1-1-2025 gerealiseerd is</a:t>
            </a:r>
          </a:p>
        </p:txBody>
      </p:sp>
      <p:sp>
        <p:nvSpPr>
          <p:cNvPr id="3" name="Titel 2">
            <a:extLst>
              <a:ext uri="{FF2B5EF4-FFF2-40B4-BE49-F238E27FC236}">
                <a16:creationId xmlns:a16="http://schemas.microsoft.com/office/drawing/2014/main" id="{54C000BA-7BA0-44CE-89C5-2393D1E6F124}"/>
              </a:ext>
            </a:extLst>
          </p:cNvPr>
          <p:cNvSpPr>
            <a:spLocks noGrp="1"/>
          </p:cNvSpPr>
          <p:nvPr>
            <p:ph type="title"/>
          </p:nvPr>
        </p:nvSpPr>
        <p:spPr/>
        <p:txBody>
          <a:bodyPr>
            <a:normAutofit/>
          </a:bodyPr>
          <a:lstStyle/>
          <a:p>
            <a:r>
              <a:rPr lang="nl-NL" dirty="0">
                <a:solidFill>
                  <a:srgbClr val="01689B"/>
                </a:solidFill>
              </a:rPr>
              <a:t>Mijlpalen</a:t>
            </a:r>
            <a:br>
              <a:rPr lang="nl-NL" dirty="0"/>
            </a:br>
            <a:r>
              <a:rPr lang="nl-NL" sz="2200" u="sng" dirty="0">
                <a:hlinkClick r:id="rId2"/>
              </a:rPr>
              <a:t>Road traffic information services – </a:t>
            </a:r>
            <a:r>
              <a:rPr lang="nl-NL" sz="2200" u="sng" dirty="0" err="1">
                <a:hlinkClick r:id="rId2"/>
              </a:rPr>
              <a:t>revised</a:t>
            </a:r>
            <a:r>
              <a:rPr lang="nl-NL" sz="2200" u="sng" dirty="0">
                <a:hlinkClick r:id="rId2"/>
              </a:rPr>
              <a:t> </a:t>
            </a:r>
            <a:r>
              <a:rPr lang="nl-NL" sz="2200" u="sng" dirty="0" err="1">
                <a:hlinkClick r:id="rId2"/>
              </a:rPr>
              <a:t>specifications</a:t>
            </a:r>
            <a:r>
              <a:rPr lang="nl-NL" sz="2200" u="sng" dirty="0">
                <a:hlinkClick r:id="rId2"/>
              </a:rPr>
              <a:t> (europa.eu)</a:t>
            </a:r>
            <a:endParaRPr lang="nl-NL" sz="2200" dirty="0"/>
          </a:p>
        </p:txBody>
      </p:sp>
      <p:sp>
        <p:nvSpPr>
          <p:cNvPr id="4" name="Tijdelijke aanduiding voor datum 3">
            <a:extLst>
              <a:ext uri="{FF2B5EF4-FFF2-40B4-BE49-F238E27FC236}">
                <a16:creationId xmlns:a16="http://schemas.microsoft.com/office/drawing/2014/main" id="{72744AD0-B182-4721-A9D3-08B7051D3A19}"/>
              </a:ext>
            </a:extLst>
          </p:cNvPr>
          <p:cNvSpPr>
            <a:spLocks noGrp="1"/>
          </p:cNvSpPr>
          <p:nvPr>
            <p:ph type="dt" sz="half" idx="10"/>
          </p:nvPr>
        </p:nvSpPr>
        <p:spPr/>
        <p:txBody>
          <a:bodyPr/>
          <a:lstStyle/>
          <a:p>
            <a:endParaRPr lang="nl-NL" dirty="0"/>
          </a:p>
        </p:txBody>
      </p:sp>
      <p:sp>
        <p:nvSpPr>
          <p:cNvPr id="5" name="Tijdelijke aanduiding voor voettekst 4">
            <a:extLst>
              <a:ext uri="{FF2B5EF4-FFF2-40B4-BE49-F238E27FC236}">
                <a16:creationId xmlns:a16="http://schemas.microsoft.com/office/drawing/2014/main" id="{323BBD36-037F-4233-B359-43D65E7E7FC6}"/>
              </a:ext>
            </a:extLst>
          </p:cNvPr>
          <p:cNvSpPr>
            <a:spLocks noGrp="1"/>
          </p:cNvSpPr>
          <p:nvPr>
            <p:ph type="ftr" sz="quarter" idx="11"/>
          </p:nvPr>
        </p:nvSpPr>
        <p:spPr/>
        <p:txBody>
          <a:bodyPr/>
          <a:lstStyle/>
          <a:p>
            <a:endParaRPr lang="nl-NL" dirty="0"/>
          </a:p>
        </p:txBody>
      </p:sp>
      <p:sp>
        <p:nvSpPr>
          <p:cNvPr id="6" name="Tijdelijke aanduiding voor dianummer 5">
            <a:extLst>
              <a:ext uri="{FF2B5EF4-FFF2-40B4-BE49-F238E27FC236}">
                <a16:creationId xmlns:a16="http://schemas.microsoft.com/office/drawing/2014/main" id="{184C64A5-87E8-4E69-BEC7-BCA3A5C5AA13}"/>
              </a:ext>
            </a:extLst>
          </p:cNvPr>
          <p:cNvSpPr>
            <a:spLocks noGrp="1"/>
          </p:cNvSpPr>
          <p:nvPr>
            <p:ph type="sldNum" sz="quarter" idx="12"/>
          </p:nvPr>
        </p:nvSpPr>
        <p:spPr/>
        <p:txBody>
          <a:bodyPr/>
          <a:lstStyle/>
          <a:p>
            <a:fld id="{10A0A6AF-03C5-477E-939A-E28F7E7F05EA}" type="slidenum">
              <a:rPr lang="nl-NL" smtClean="0"/>
              <a:pPr/>
              <a:t>5</a:t>
            </a:fld>
            <a:endParaRPr lang="nl-NL" dirty="0"/>
          </a:p>
        </p:txBody>
      </p:sp>
    </p:spTree>
    <p:extLst>
      <p:ext uri="{BB962C8B-B14F-4D97-AF65-F5344CB8AC3E}">
        <p14:creationId xmlns:p14="http://schemas.microsoft.com/office/powerpoint/2010/main" val="229834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48C0D8DF-98D1-4BC4-B22F-CB1543FB5D6A}"/>
              </a:ext>
            </a:extLst>
          </p:cNvPr>
          <p:cNvSpPr>
            <a:spLocks noGrp="1"/>
          </p:cNvSpPr>
          <p:nvPr>
            <p:ph idx="1"/>
          </p:nvPr>
        </p:nvSpPr>
        <p:spPr/>
        <p:txBody>
          <a:bodyPr>
            <a:normAutofit fontScale="70000" lnSpcReduction="20000"/>
          </a:bodyPr>
          <a:lstStyle/>
          <a:p>
            <a:r>
              <a:rPr lang="nl-NL" dirty="0"/>
              <a:t>Maximum snelheden, milieuzones, geboden en verboden, </a:t>
            </a:r>
            <a:r>
              <a:rPr lang="nl-NL" dirty="0" err="1"/>
              <a:t>wegwerkzaamhedfen</a:t>
            </a:r>
            <a:r>
              <a:rPr lang="nl-NL" dirty="0"/>
              <a:t>, </a:t>
            </a:r>
            <a:r>
              <a:rPr lang="nl-NL" dirty="0" err="1"/>
              <a:t>etc</a:t>
            </a:r>
            <a:r>
              <a:rPr lang="nl-NL" dirty="0"/>
              <a:t> (zie bijlage)</a:t>
            </a:r>
          </a:p>
          <a:p>
            <a:r>
              <a:rPr lang="nl-NL" dirty="0"/>
              <a:t>DT 15 is opmaat voor RTTI</a:t>
            </a:r>
          </a:p>
          <a:p>
            <a:pPr lvl="1"/>
            <a:r>
              <a:rPr lang="nl-NL" dirty="0"/>
              <a:t>Op inhoud</a:t>
            </a:r>
          </a:p>
          <a:p>
            <a:pPr lvl="1"/>
            <a:r>
              <a:rPr lang="nl-NL" dirty="0"/>
              <a:t>Inrichten kwaliteitsmonitoring</a:t>
            </a:r>
          </a:p>
          <a:p>
            <a:r>
              <a:rPr lang="nl-NL" dirty="0"/>
              <a:t>RTTI andere prioritering en status</a:t>
            </a:r>
          </a:p>
          <a:p>
            <a:r>
              <a:rPr lang="nl-NL" dirty="0"/>
              <a:t>Wat is extra ten opzichte van Data Top 15:</a:t>
            </a:r>
          </a:p>
          <a:p>
            <a:pPr lvl="1"/>
            <a:r>
              <a:rPr lang="nl-NL" dirty="0"/>
              <a:t>Andere gegevenstypes in RTTI (rijrichtingen, verkeerscirculatieplannen)</a:t>
            </a:r>
          </a:p>
          <a:p>
            <a:pPr lvl="1"/>
            <a:r>
              <a:rPr lang="nl-NL" dirty="0"/>
              <a:t>Dialoog over toepassingen van overheden en dienstaanbieders bepaald kwaliteitsniveau</a:t>
            </a:r>
          </a:p>
          <a:p>
            <a:pPr lvl="1"/>
            <a:r>
              <a:rPr lang="nl-NL" dirty="0"/>
              <a:t>Verplicht gebruik van de data door dienstaanbieders (mits kwaliteit overeenkomt met overeengekomen niveau)</a:t>
            </a:r>
          </a:p>
          <a:p>
            <a:pPr lvl="1"/>
            <a:r>
              <a:rPr lang="nl-NL" dirty="0"/>
              <a:t>Feedback op gebruik van data</a:t>
            </a:r>
          </a:p>
          <a:p>
            <a:pPr lvl="1"/>
            <a:r>
              <a:rPr lang="nl-NL" dirty="0"/>
              <a:t>Organisatie van toezicht </a:t>
            </a:r>
          </a:p>
          <a:p>
            <a:r>
              <a:rPr lang="nl-NL" dirty="0"/>
              <a:t>Afstemming gewenst over de beoogde resultaten van Data Top 15 en input voor impactanalyse RTTI</a:t>
            </a:r>
          </a:p>
          <a:p>
            <a:endParaRPr lang="nl-NL" dirty="0"/>
          </a:p>
          <a:p>
            <a:pPr marL="0" indent="0">
              <a:buNone/>
            </a:pPr>
            <a:endParaRPr lang="nl-NL" dirty="0"/>
          </a:p>
        </p:txBody>
      </p:sp>
      <p:sp>
        <p:nvSpPr>
          <p:cNvPr id="3" name="Titel 2">
            <a:extLst>
              <a:ext uri="{FF2B5EF4-FFF2-40B4-BE49-F238E27FC236}">
                <a16:creationId xmlns:a16="http://schemas.microsoft.com/office/drawing/2014/main" id="{54C000BA-7BA0-44CE-89C5-2393D1E6F124}"/>
              </a:ext>
            </a:extLst>
          </p:cNvPr>
          <p:cNvSpPr>
            <a:spLocks noGrp="1"/>
          </p:cNvSpPr>
          <p:nvPr>
            <p:ph type="title"/>
          </p:nvPr>
        </p:nvSpPr>
        <p:spPr/>
        <p:txBody>
          <a:bodyPr>
            <a:normAutofit/>
          </a:bodyPr>
          <a:lstStyle/>
          <a:p>
            <a:r>
              <a:rPr lang="nl-NL" dirty="0"/>
              <a:t>Relatie met data Top 15</a:t>
            </a:r>
            <a:br>
              <a:rPr lang="nl-NL" dirty="0"/>
            </a:br>
            <a:r>
              <a:rPr lang="nl-NL" sz="2200" u="sng" dirty="0">
                <a:hlinkClick r:id="rId2"/>
              </a:rPr>
              <a:t>Road traffic information services – </a:t>
            </a:r>
            <a:r>
              <a:rPr lang="nl-NL" sz="2200" u="sng" dirty="0" err="1">
                <a:hlinkClick r:id="rId2"/>
              </a:rPr>
              <a:t>revised</a:t>
            </a:r>
            <a:r>
              <a:rPr lang="nl-NL" sz="2200" u="sng" dirty="0">
                <a:hlinkClick r:id="rId2"/>
              </a:rPr>
              <a:t> </a:t>
            </a:r>
            <a:r>
              <a:rPr lang="nl-NL" sz="2200" u="sng" dirty="0" err="1">
                <a:hlinkClick r:id="rId2"/>
              </a:rPr>
              <a:t>specifications</a:t>
            </a:r>
            <a:r>
              <a:rPr lang="nl-NL" sz="2200" u="sng" dirty="0">
                <a:hlinkClick r:id="rId2"/>
              </a:rPr>
              <a:t> (europa.eu)</a:t>
            </a:r>
            <a:endParaRPr lang="nl-NL" sz="2200" dirty="0"/>
          </a:p>
        </p:txBody>
      </p:sp>
      <p:sp>
        <p:nvSpPr>
          <p:cNvPr id="4" name="Tijdelijke aanduiding voor datum 3">
            <a:extLst>
              <a:ext uri="{FF2B5EF4-FFF2-40B4-BE49-F238E27FC236}">
                <a16:creationId xmlns:a16="http://schemas.microsoft.com/office/drawing/2014/main" id="{72744AD0-B182-4721-A9D3-08B7051D3A19}"/>
              </a:ext>
            </a:extLst>
          </p:cNvPr>
          <p:cNvSpPr>
            <a:spLocks noGrp="1"/>
          </p:cNvSpPr>
          <p:nvPr>
            <p:ph type="dt" sz="half" idx="10"/>
          </p:nvPr>
        </p:nvSpPr>
        <p:spPr/>
        <p:txBody>
          <a:bodyPr/>
          <a:lstStyle/>
          <a:p>
            <a:endParaRPr lang="nl-NL" dirty="0"/>
          </a:p>
        </p:txBody>
      </p:sp>
      <p:sp>
        <p:nvSpPr>
          <p:cNvPr id="5" name="Tijdelijke aanduiding voor voettekst 4">
            <a:extLst>
              <a:ext uri="{FF2B5EF4-FFF2-40B4-BE49-F238E27FC236}">
                <a16:creationId xmlns:a16="http://schemas.microsoft.com/office/drawing/2014/main" id="{323BBD36-037F-4233-B359-43D65E7E7FC6}"/>
              </a:ext>
            </a:extLst>
          </p:cNvPr>
          <p:cNvSpPr>
            <a:spLocks noGrp="1"/>
          </p:cNvSpPr>
          <p:nvPr>
            <p:ph type="ftr" sz="quarter" idx="11"/>
          </p:nvPr>
        </p:nvSpPr>
        <p:spPr/>
        <p:txBody>
          <a:bodyPr/>
          <a:lstStyle/>
          <a:p>
            <a:endParaRPr lang="nl-NL" dirty="0"/>
          </a:p>
        </p:txBody>
      </p:sp>
      <p:sp>
        <p:nvSpPr>
          <p:cNvPr id="6" name="Tijdelijke aanduiding voor dianummer 5">
            <a:extLst>
              <a:ext uri="{FF2B5EF4-FFF2-40B4-BE49-F238E27FC236}">
                <a16:creationId xmlns:a16="http://schemas.microsoft.com/office/drawing/2014/main" id="{184C64A5-87E8-4E69-BEC7-BCA3A5C5AA13}"/>
              </a:ext>
            </a:extLst>
          </p:cNvPr>
          <p:cNvSpPr>
            <a:spLocks noGrp="1"/>
          </p:cNvSpPr>
          <p:nvPr>
            <p:ph type="sldNum" sz="quarter" idx="12"/>
          </p:nvPr>
        </p:nvSpPr>
        <p:spPr/>
        <p:txBody>
          <a:bodyPr/>
          <a:lstStyle/>
          <a:p>
            <a:fld id="{10A0A6AF-03C5-477E-939A-E28F7E7F05EA}" type="slidenum">
              <a:rPr lang="nl-NL" smtClean="0"/>
              <a:pPr/>
              <a:t>6</a:t>
            </a:fld>
            <a:endParaRPr lang="nl-NL" dirty="0"/>
          </a:p>
        </p:txBody>
      </p:sp>
    </p:spTree>
    <p:extLst>
      <p:ext uri="{BB962C8B-B14F-4D97-AF65-F5344CB8AC3E}">
        <p14:creationId xmlns:p14="http://schemas.microsoft.com/office/powerpoint/2010/main" val="1410262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9" name="Rechte verbindingslijn 58">
            <a:extLst>
              <a:ext uri="{FF2B5EF4-FFF2-40B4-BE49-F238E27FC236}">
                <a16:creationId xmlns:a16="http://schemas.microsoft.com/office/drawing/2014/main" id="{4C81A19E-BD8F-4214-A52C-788B656581CA}"/>
              </a:ext>
            </a:extLst>
          </p:cNvPr>
          <p:cNvCxnSpPr>
            <a:cxnSpLocks/>
          </p:cNvCxnSpPr>
          <p:nvPr/>
        </p:nvCxnSpPr>
        <p:spPr>
          <a:xfrm>
            <a:off x="9625222" y="2026940"/>
            <a:ext cx="73669" cy="4733609"/>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Rechte verbindingslijn 59">
            <a:extLst>
              <a:ext uri="{FF2B5EF4-FFF2-40B4-BE49-F238E27FC236}">
                <a16:creationId xmlns:a16="http://schemas.microsoft.com/office/drawing/2014/main" id="{CE4A14DD-EB36-4C82-A035-410CADBA3CE4}"/>
              </a:ext>
            </a:extLst>
          </p:cNvPr>
          <p:cNvCxnSpPr>
            <a:cxnSpLocks/>
          </p:cNvCxnSpPr>
          <p:nvPr/>
        </p:nvCxnSpPr>
        <p:spPr>
          <a:xfrm>
            <a:off x="10398488" y="2014369"/>
            <a:ext cx="73669" cy="4733609"/>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Rechte verbindingslijn 57">
            <a:extLst>
              <a:ext uri="{FF2B5EF4-FFF2-40B4-BE49-F238E27FC236}">
                <a16:creationId xmlns:a16="http://schemas.microsoft.com/office/drawing/2014/main" id="{FCCA0433-E203-4AF7-9295-CD1AA43C4E18}"/>
              </a:ext>
            </a:extLst>
          </p:cNvPr>
          <p:cNvCxnSpPr>
            <a:cxnSpLocks/>
          </p:cNvCxnSpPr>
          <p:nvPr/>
        </p:nvCxnSpPr>
        <p:spPr>
          <a:xfrm>
            <a:off x="7234535" y="1906138"/>
            <a:ext cx="73669" cy="4733609"/>
          </a:xfrm>
          <a:prstGeom prst="line">
            <a:avLst/>
          </a:prstGeom>
        </p:spPr>
        <p:style>
          <a:lnRef idx="1">
            <a:schemeClr val="accent1"/>
          </a:lnRef>
          <a:fillRef idx="0">
            <a:schemeClr val="accent1"/>
          </a:fillRef>
          <a:effectRef idx="0">
            <a:schemeClr val="accent1"/>
          </a:effectRef>
          <a:fontRef idx="minor">
            <a:schemeClr val="tx1"/>
          </a:fontRef>
        </p:style>
      </p:cxnSp>
      <p:sp>
        <p:nvSpPr>
          <p:cNvPr id="127" name="OTLSHAPE_SL_ffee1e79b85943a28c39454ea880fda8_BackgroundRectangle">
            <a:extLst>
              <a:ext uri="{FF2B5EF4-FFF2-40B4-BE49-F238E27FC236}">
                <a16:creationId xmlns:a16="http://schemas.microsoft.com/office/drawing/2014/main" id="{B9144829-B0BC-48F6-86A8-8CC42616C276}"/>
              </a:ext>
            </a:extLst>
          </p:cNvPr>
          <p:cNvSpPr/>
          <p:nvPr>
            <p:custDataLst>
              <p:tags r:id="rId2"/>
            </p:custDataLst>
          </p:nvPr>
        </p:nvSpPr>
        <p:spPr>
          <a:xfrm>
            <a:off x="108982" y="2083467"/>
            <a:ext cx="11744530" cy="1111117"/>
          </a:xfrm>
          <a:prstGeom prst="rect">
            <a:avLst/>
          </a:prstGeom>
          <a:solidFill>
            <a:schemeClr val="accent1">
              <a:lumMod val="60000"/>
              <a:lumOff val="40000"/>
              <a:alpha val="14902"/>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6" name="Rechte verbindingslijn 15">
            <a:extLst>
              <a:ext uri="{FF2B5EF4-FFF2-40B4-BE49-F238E27FC236}">
                <a16:creationId xmlns:a16="http://schemas.microsoft.com/office/drawing/2014/main" id="{A7A319C9-E650-4965-ABF1-B30AE9AA2C15}"/>
              </a:ext>
            </a:extLst>
          </p:cNvPr>
          <p:cNvCxnSpPr/>
          <p:nvPr/>
        </p:nvCxnSpPr>
        <p:spPr>
          <a:xfrm>
            <a:off x="3710238" y="1990111"/>
            <a:ext cx="0" cy="470540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Rechte verbindingslijn 12">
            <a:extLst>
              <a:ext uri="{FF2B5EF4-FFF2-40B4-BE49-F238E27FC236}">
                <a16:creationId xmlns:a16="http://schemas.microsoft.com/office/drawing/2014/main" id="{B07B66AB-CA6D-487B-90F1-9E316EC40082}"/>
              </a:ext>
            </a:extLst>
          </p:cNvPr>
          <p:cNvCxnSpPr>
            <a:cxnSpLocks/>
          </p:cNvCxnSpPr>
          <p:nvPr/>
        </p:nvCxnSpPr>
        <p:spPr>
          <a:xfrm>
            <a:off x="8806210" y="2001580"/>
            <a:ext cx="73669" cy="4733609"/>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Rechte verbindingslijn 4">
            <a:extLst>
              <a:ext uri="{FF2B5EF4-FFF2-40B4-BE49-F238E27FC236}">
                <a16:creationId xmlns:a16="http://schemas.microsoft.com/office/drawing/2014/main" id="{8FDBB987-4939-426A-A746-FE23DC2DA00D}"/>
              </a:ext>
            </a:extLst>
          </p:cNvPr>
          <p:cNvCxnSpPr/>
          <p:nvPr/>
        </p:nvCxnSpPr>
        <p:spPr>
          <a:xfrm>
            <a:off x="11098151" y="1673543"/>
            <a:ext cx="0" cy="5025940"/>
          </a:xfrm>
          <a:prstGeom prst="line">
            <a:avLst/>
          </a:prstGeom>
        </p:spPr>
        <p:style>
          <a:lnRef idx="1">
            <a:schemeClr val="accent1"/>
          </a:lnRef>
          <a:fillRef idx="0">
            <a:schemeClr val="accent1"/>
          </a:fillRef>
          <a:effectRef idx="0">
            <a:schemeClr val="accent1"/>
          </a:effectRef>
          <a:fontRef idx="minor">
            <a:schemeClr val="tx1"/>
          </a:fontRef>
        </p:style>
      </p:cxnSp>
      <p:sp>
        <p:nvSpPr>
          <p:cNvPr id="122" name="OTLSHAPE_SLT_44de9765e7204557b88297f4709b8c30_Title">
            <a:extLst>
              <a:ext uri="{FF2B5EF4-FFF2-40B4-BE49-F238E27FC236}">
                <a16:creationId xmlns:a16="http://schemas.microsoft.com/office/drawing/2014/main" id="{DB83C0BD-DF26-42DC-975B-FF52924347BB}"/>
              </a:ext>
            </a:extLst>
          </p:cNvPr>
          <p:cNvSpPr txBox="1"/>
          <p:nvPr>
            <p:custDataLst>
              <p:tags r:id="rId3"/>
            </p:custDataLst>
          </p:nvPr>
        </p:nvSpPr>
        <p:spPr>
          <a:xfrm>
            <a:off x="1288292" y="5810979"/>
            <a:ext cx="10537958" cy="169277"/>
          </a:xfrm>
          <a:prstGeom prst="rect">
            <a:avLst/>
          </a:prstGeom>
          <a:solidFill>
            <a:srgbClr val="0070C0"/>
          </a:solidFill>
        </p:spPr>
        <p:txBody>
          <a:bodyPr vert="horz" wrap="squar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6" normalizeH="0" baseline="0" noProof="0" dirty="0" err="1">
                <a:ln>
                  <a:noFill/>
                </a:ln>
                <a:solidFill>
                  <a:schemeClr val="lt1"/>
                </a:solidFill>
                <a:effectLst/>
                <a:uLnTx/>
                <a:uFillTx/>
                <a:latin typeface="Calibri" panose="020F0502020204030204" pitchFamily="34" charset="0"/>
                <a:ea typeface="+mn-ea"/>
                <a:cs typeface="+mn-cs"/>
              </a:rPr>
              <a:t>Geïmplementeerde</a:t>
            </a:r>
            <a:r>
              <a:rPr kumimoji="0" lang="en-US" sz="1100" b="1" i="0" u="none" strike="noStrike" kern="1200" cap="none" spc="-6" normalizeH="0" baseline="0" noProof="0" dirty="0">
                <a:ln>
                  <a:noFill/>
                </a:ln>
                <a:solidFill>
                  <a:schemeClr val="lt1"/>
                </a:solidFill>
                <a:effectLst/>
                <a:uLnTx/>
                <a:uFillTx/>
                <a:latin typeface="Calibri" panose="020F0502020204030204" pitchFamily="34" charset="0"/>
                <a:ea typeface="+mn-ea"/>
                <a:cs typeface="+mn-cs"/>
              </a:rPr>
              <a:t> TEN-T</a:t>
            </a:r>
          </a:p>
        </p:txBody>
      </p:sp>
      <p:sp>
        <p:nvSpPr>
          <p:cNvPr id="168" name="OTLSHAPE_SL_ffee1e79b85943a28c39454ea880fda8_BackgroundRectangle">
            <a:extLst>
              <a:ext uri="{FF2B5EF4-FFF2-40B4-BE49-F238E27FC236}">
                <a16:creationId xmlns:a16="http://schemas.microsoft.com/office/drawing/2014/main" id="{CA725516-BF6D-40AC-916D-FE02D0477FFC}"/>
              </a:ext>
            </a:extLst>
          </p:cNvPr>
          <p:cNvSpPr/>
          <p:nvPr>
            <p:custDataLst>
              <p:tags r:id="rId4"/>
            </p:custDataLst>
          </p:nvPr>
        </p:nvSpPr>
        <p:spPr>
          <a:xfrm>
            <a:off x="489555" y="3230478"/>
            <a:ext cx="11366095" cy="1108327"/>
          </a:xfrm>
          <a:prstGeom prst="rect">
            <a:avLst/>
          </a:prstGeom>
          <a:solidFill>
            <a:srgbClr val="70AD47">
              <a:alpha val="14902"/>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5" name="OTLSHAPE_SL_ffee1e79b85943a28c39454ea880fda8_HeaderRectangle">
            <a:extLst>
              <a:ext uri="{FF2B5EF4-FFF2-40B4-BE49-F238E27FC236}">
                <a16:creationId xmlns:a16="http://schemas.microsoft.com/office/drawing/2014/main" id="{499BE91E-0456-4713-8994-FA6A758C5491}"/>
              </a:ext>
            </a:extLst>
          </p:cNvPr>
          <p:cNvSpPr/>
          <p:nvPr>
            <p:custDataLst>
              <p:tags r:id="rId5"/>
            </p:custDataLst>
          </p:nvPr>
        </p:nvSpPr>
        <p:spPr>
          <a:xfrm>
            <a:off x="4142712" y="3841991"/>
            <a:ext cx="7683536" cy="209586"/>
          </a:xfrm>
          <a:prstGeom prst="rect">
            <a:avLst/>
          </a:prstGeom>
          <a:solidFill>
            <a:schemeClr val="bg1">
              <a:lumMod val="7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err="1">
                <a:ln>
                  <a:noFill/>
                </a:ln>
                <a:solidFill>
                  <a:prstClr val="white"/>
                </a:solidFill>
                <a:effectLst/>
                <a:uLnTx/>
                <a:uFillTx/>
                <a:latin typeface="Calibri" panose="020F0502020204030204"/>
                <a:ea typeface="+mn-ea"/>
                <a:cs typeface="+mn-cs"/>
              </a:rPr>
              <a:t>Overleg</a:t>
            </a:r>
            <a:r>
              <a:rPr kumimoji="0" lang="en-US" sz="1200" b="1" i="0" u="none" strike="noStrike" kern="1200" cap="none" spc="0" normalizeH="0" baseline="0" noProof="0" dirty="0">
                <a:ln>
                  <a:noFill/>
                </a:ln>
                <a:solidFill>
                  <a:prstClr val="white"/>
                </a:solidFill>
                <a:effectLst/>
                <a:uLnTx/>
                <a:uFillTx/>
                <a:latin typeface="Calibri" panose="020F0502020204030204"/>
                <a:ea typeface="+mn-ea"/>
                <a:cs typeface="+mn-cs"/>
              </a:rPr>
              <a:t> </a:t>
            </a:r>
            <a:r>
              <a:rPr kumimoji="0" lang="en-US" sz="1200" b="1" i="0" u="none" strike="noStrike" kern="1200" cap="none" spc="0" normalizeH="0" baseline="0" noProof="0" dirty="0" err="1">
                <a:ln>
                  <a:noFill/>
                </a:ln>
                <a:solidFill>
                  <a:prstClr val="white"/>
                </a:solidFill>
                <a:effectLst/>
                <a:uLnTx/>
                <a:uFillTx/>
                <a:latin typeface="Calibri" panose="020F0502020204030204"/>
                <a:ea typeface="+mn-ea"/>
                <a:cs typeface="+mn-cs"/>
              </a:rPr>
              <a:t>Publiek-publiek</a:t>
            </a:r>
            <a:r>
              <a:rPr kumimoji="0" lang="en-US" sz="1200" b="1" i="0" u="none" strike="noStrike" kern="1200" cap="none" spc="0" normalizeH="0" baseline="0" noProof="0" dirty="0">
                <a:ln>
                  <a:noFill/>
                </a:ln>
                <a:solidFill>
                  <a:prstClr val="white"/>
                </a:solidFill>
                <a:effectLst/>
                <a:uLnTx/>
                <a:uFillTx/>
                <a:latin typeface="Calibri" panose="020F0502020204030204"/>
                <a:ea typeface="+mn-ea"/>
                <a:cs typeface="+mn-cs"/>
              </a:rPr>
              <a:t>, </a:t>
            </a:r>
            <a:r>
              <a:rPr kumimoji="0" lang="en-US" sz="1200" b="1" i="0" u="none" strike="noStrike" kern="1200" cap="none" spc="0" normalizeH="0" baseline="0" noProof="0" dirty="0" err="1">
                <a:ln>
                  <a:noFill/>
                </a:ln>
                <a:solidFill>
                  <a:prstClr val="white"/>
                </a:solidFill>
                <a:effectLst/>
                <a:uLnTx/>
                <a:uFillTx/>
                <a:latin typeface="Calibri" panose="020F0502020204030204"/>
                <a:ea typeface="+mn-ea"/>
                <a:cs typeface="+mn-cs"/>
              </a:rPr>
              <a:t>Publiek</a:t>
            </a:r>
            <a:r>
              <a:rPr kumimoji="0" lang="en-US" sz="1200" b="1" i="0" u="none" strike="noStrike" kern="1200" cap="none" spc="0" normalizeH="0" baseline="0" noProof="0" dirty="0">
                <a:ln>
                  <a:noFill/>
                </a:ln>
                <a:solidFill>
                  <a:prstClr val="white"/>
                </a:solidFill>
                <a:effectLst/>
                <a:uLnTx/>
                <a:uFillTx/>
                <a:latin typeface="Calibri" panose="020F0502020204030204"/>
                <a:ea typeface="+mn-ea"/>
                <a:cs typeface="+mn-cs"/>
              </a:rPr>
              <a:t> – </a:t>
            </a:r>
            <a:r>
              <a:rPr kumimoji="0" lang="en-US" sz="1200" b="1" i="0" u="none" strike="noStrike" kern="1200" cap="none" spc="0" normalizeH="0" baseline="0" noProof="0" dirty="0" err="1">
                <a:ln>
                  <a:noFill/>
                </a:ln>
                <a:solidFill>
                  <a:prstClr val="white"/>
                </a:solidFill>
                <a:effectLst/>
                <a:uLnTx/>
                <a:uFillTx/>
                <a:latin typeface="Calibri" panose="020F0502020204030204"/>
                <a:ea typeface="+mn-ea"/>
                <a:cs typeface="+mn-cs"/>
              </a:rPr>
              <a:t>Privaat</a:t>
            </a:r>
            <a:r>
              <a:rPr kumimoji="0" lang="en-US" sz="1200" b="1" i="0" u="none" strike="noStrike" kern="1200" cap="none" spc="0" normalizeH="0" baseline="0" noProof="0" dirty="0">
                <a:ln>
                  <a:noFill/>
                </a:ln>
                <a:solidFill>
                  <a:prstClr val="white"/>
                </a:solidFill>
                <a:effectLst/>
                <a:uLnTx/>
                <a:uFillTx/>
                <a:latin typeface="Calibri" panose="020F0502020204030204"/>
                <a:ea typeface="+mn-ea"/>
                <a:cs typeface="+mn-cs"/>
              </a:rPr>
              <a:t>  (NTM) </a:t>
            </a:r>
          </a:p>
        </p:txBody>
      </p:sp>
      <p:sp>
        <p:nvSpPr>
          <p:cNvPr id="20" name="Rechthoekige driehoek 19">
            <a:extLst>
              <a:ext uri="{FF2B5EF4-FFF2-40B4-BE49-F238E27FC236}">
                <a16:creationId xmlns:a16="http://schemas.microsoft.com/office/drawing/2014/main" id="{A25B227C-BF7B-43EF-B571-6C85A19660A5}"/>
              </a:ext>
            </a:extLst>
          </p:cNvPr>
          <p:cNvSpPr/>
          <p:nvPr/>
        </p:nvSpPr>
        <p:spPr>
          <a:xfrm flipH="1" flipV="1">
            <a:off x="4497967" y="6059240"/>
            <a:ext cx="7328281" cy="585592"/>
          </a:xfrm>
          <a:prstGeom prst="rtTriangl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1" name="OTLSHAPE_SL_a88f145e4d284420a2baa685af085546_BackgroundRectangle">
            <a:extLst>
              <a:ext uri="{FF2B5EF4-FFF2-40B4-BE49-F238E27FC236}">
                <a16:creationId xmlns:a16="http://schemas.microsoft.com/office/drawing/2014/main" id="{E551CB95-ACC7-4CF7-9A52-501FFB44FA40}"/>
              </a:ext>
            </a:extLst>
          </p:cNvPr>
          <p:cNvSpPr/>
          <p:nvPr>
            <p:custDataLst>
              <p:tags r:id="rId6"/>
            </p:custDataLst>
          </p:nvPr>
        </p:nvSpPr>
        <p:spPr>
          <a:xfrm>
            <a:off x="94730" y="5618621"/>
            <a:ext cx="11758782" cy="1080862"/>
          </a:xfrm>
          <a:prstGeom prst="rect">
            <a:avLst/>
          </a:prstGeom>
          <a:solidFill>
            <a:srgbClr val="8FCAE7">
              <a:alpha val="14902"/>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i="0" u="none" strike="noStrike" kern="1200" normalizeH="0" baseline="0" noProof="0" dirty="0" err="1">
                <a:ln w="0"/>
                <a:solidFill>
                  <a:schemeClr val="tx1"/>
                </a:solidFill>
                <a:effectLst>
                  <a:outerShdw blurRad="38100" dist="19050" dir="2700000" algn="tl" rotWithShape="0">
                    <a:schemeClr val="dk1">
                      <a:alpha val="40000"/>
                    </a:schemeClr>
                  </a:outerShdw>
                </a:effectLst>
                <a:uLnTx/>
                <a:uFillTx/>
                <a:latin typeface="Calibri" panose="020F0502020204030204"/>
                <a:ea typeface="+mn-ea"/>
                <a:cs typeface="+mn-cs"/>
              </a:rPr>
              <a:t>Groeiscenario</a:t>
            </a:r>
            <a:endParaRPr kumimoji="0" lang="en-US" sz="1800" i="0" u="none" strike="noStrike" kern="1200" normalizeH="0" baseline="0" noProof="0" dirty="0">
              <a:ln w="0"/>
              <a:solidFill>
                <a:schemeClr val="tx1"/>
              </a:solidFill>
              <a:effectLst>
                <a:outerShdw blurRad="38100" dist="19050" dir="2700000" algn="tl" rotWithShape="0">
                  <a:schemeClr val="dk1">
                    <a:alpha val="40000"/>
                  </a:schemeClr>
                </a:outerShdw>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n w="0"/>
                <a:solidFill>
                  <a:schemeClr val="tx1"/>
                </a:solidFill>
                <a:effectLst>
                  <a:outerShdw blurRad="38100" dist="19050" dir="2700000" algn="tl" rotWithShape="0">
                    <a:schemeClr val="dk1">
                      <a:alpha val="40000"/>
                    </a:schemeClr>
                  </a:outerShdw>
                </a:effectLst>
                <a:latin typeface="Calibri" panose="020F0502020204030204"/>
              </a:rPr>
              <a:t>(data RTTI ready </a:t>
            </a:r>
            <a:r>
              <a:rPr lang="en-US" dirty="0" err="1">
                <a:ln w="0"/>
                <a:solidFill>
                  <a:schemeClr val="tx1"/>
                </a:solidFill>
                <a:effectLst>
                  <a:outerShdw blurRad="38100" dist="19050" dir="2700000" algn="tl" rotWithShape="0">
                    <a:schemeClr val="dk1">
                      <a:alpha val="40000"/>
                    </a:schemeClr>
                  </a:outerShdw>
                </a:effectLst>
                <a:latin typeface="Calibri" panose="020F0502020204030204"/>
              </a:rPr>
              <a:t>maken</a:t>
            </a:r>
            <a:r>
              <a:rPr lang="en-US" dirty="0">
                <a:ln w="0"/>
                <a:solidFill>
                  <a:schemeClr val="tx1"/>
                </a:solidFill>
                <a:effectLst>
                  <a:outerShdw blurRad="38100" dist="19050" dir="2700000" algn="tl" rotWithShape="0">
                    <a:schemeClr val="dk1">
                      <a:alpha val="40000"/>
                    </a:schemeClr>
                  </a:outerShdw>
                </a:effectLst>
                <a:latin typeface="Calibri" panose="020F0502020204030204"/>
              </a:rPr>
              <a:t>)</a:t>
            </a:r>
            <a:endParaRPr kumimoji="0" lang="en-US" sz="1800" i="0" u="none" strike="noStrike" kern="1200" normalizeH="0" baseline="0" noProof="0" dirty="0">
              <a:ln w="0"/>
              <a:solidFill>
                <a:schemeClr val="tx1"/>
              </a:solidFill>
              <a:effectLst>
                <a:outerShdw blurRad="38100" dist="19050" dir="2700000" algn="tl" rotWithShape="0">
                  <a:schemeClr val="dk1">
                    <a:alpha val="40000"/>
                  </a:schemeClr>
                </a:outerShdw>
              </a:effectLst>
              <a:uLnTx/>
              <a:uFillTx/>
              <a:latin typeface="Calibri" panose="020F0502020204030204"/>
              <a:ea typeface="+mn-ea"/>
              <a:cs typeface="+mn-cs"/>
            </a:endParaRPr>
          </a:p>
        </p:txBody>
      </p:sp>
      <p:sp>
        <p:nvSpPr>
          <p:cNvPr id="3" name="Pijl: rechts 2">
            <a:extLst>
              <a:ext uri="{FF2B5EF4-FFF2-40B4-BE49-F238E27FC236}">
                <a16:creationId xmlns:a16="http://schemas.microsoft.com/office/drawing/2014/main" id="{A24EC72F-D769-444D-BF3E-E19C8F4D62CF}"/>
              </a:ext>
            </a:extLst>
          </p:cNvPr>
          <p:cNvSpPr/>
          <p:nvPr/>
        </p:nvSpPr>
        <p:spPr>
          <a:xfrm>
            <a:off x="11614509" y="1459642"/>
            <a:ext cx="463753" cy="726835"/>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0" name="OTLSHAPE_SL_a88f145e4d284420a2baa685af085546_BackgroundRectangle">
            <a:extLst>
              <a:ext uri="{FF2B5EF4-FFF2-40B4-BE49-F238E27FC236}">
                <a16:creationId xmlns:a16="http://schemas.microsoft.com/office/drawing/2014/main" id="{5BF273D5-D7BE-4AA2-A4F6-875AF6BDF4BF}"/>
              </a:ext>
            </a:extLst>
          </p:cNvPr>
          <p:cNvSpPr/>
          <p:nvPr>
            <p:custDataLst>
              <p:tags r:id="rId7"/>
            </p:custDataLst>
          </p:nvPr>
        </p:nvSpPr>
        <p:spPr>
          <a:xfrm>
            <a:off x="109277" y="4373433"/>
            <a:ext cx="11758782" cy="1184503"/>
          </a:xfrm>
          <a:prstGeom prst="rect">
            <a:avLst/>
          </a:prstGeom>
          <a:solidFill>
            <a:schemeClr val="accent6">
              <a:lumMod val="40000"/>
              <a:lumOff val="60000"/>
              <a:alpha val="14902"/>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9" name="OTLSHAPE_SL_ffee1e79b85943a28c39454ea880fda8_HeaderRectangle">
            <a:extLst>
              <a:ext uri="{FF2B5EF4-FFF2-40B4-BE49-F238E27FC236}">
                <a16:creationId xmlns:a16="http://schemas.microsoft.com/office/drawing/2014/main" id="{52A8538F-A6C9-45FD-BE99-03B137BD0D46}"/>
              </a:ext>
            </a:extLst>
          </p:cNvPr>
          <p:cNvSpPr/>
          <p:nvPr>
            <p:custDataLst>
              <p:tags r:id="rId8"/>
            </p:custDataLst>
          </p:nvPr>
        </p:nvSpPr>
        <p:spPr>
          <a:xfrm>
            <a:off x="101856" y="3248079"/>
            <a:ext cx="1104900" cy="1108327"/>
          </a:xfrm>
          <a:prstGeom prst="rect">
            <a:avLst/>
          </a:prstGeom>
          <a:solidFill>
            <a:srgbClr val="70AD47"/>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0" name="OTLSHAPE_SL_089d7eb988274527948a1ef4646e8746_Header">
            <a:extLst>
              <a:ext uri="{FF2B5EF4-FFF2-40B4-BE49-F238E27FC236}">
                <a16:creationId xmlns:a16="http://schemas.microsoft.com/office/drawing/2014/main" id="{8483E04F-A955-44C0-851D-07FCE6067C35}"/>
              </a:ext>
            </a:extLst>
          </p:cNvPr>
          <p:cNvSpPr txBox="1"/>
          <p:nvPr>
            <p:custDataLst>
              <p:tags r:id="rId9"/>
            </p:custDataLst>
          </p:nvPr>
        </p:nvSpPr>
        <p:spPr>
          <a:xfrm>
            <a:off x="81442" y="4438188"/>
            <a:ext cx="1104900" cy="623711"/>
          </a:xfrm>
          <a:prstGeom prst="rect">
            <a:avLst/>
          </a:prstGeom>
          <a:solidFill>
            <a:srgbClr val="FF9933"/>
          </a:solidFill>
        </p:spPr>
        <p:txBody>
          <a:bodyPr vert="horz" wrap="square" lIns="0" tIns="0" rIns="0" bIns="0"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normalizeH="0" baseline="0" noProof="0" dirty="0" err="1">
                <a:ln>
                  <a:noFill/>
                </a:ln>
                <a:solidFill>
                  <a:schemeClr val="lt1"/>
                </a:solidFill>
                <a:effectLst/>
                <a:uLnTx/>
                <a:uFillTx/>
                <a:latin typeface="Calibri" panose="020F0502020204030204" pitchFamily="34" charset="0"/>
                <a:ea typeface="+mn-ea"/>
                <a:cs typeface="+mn-cs"/>
              </a:rPr>
              <a:t>Relevante</a:t>
            </a:r>
            <a:endParaRPr kumimoji="0" lang="en-US" sz="1200" b="1" i="0" u="none" strike="noStrike" kern="1200" cap="none" normalizeH="0" baseline="0" noProof="0" dirty="0">
              <a:ln>
                <a:noFill/>
              </a:ln>
              <a:solidFill>
                <a:schemeClr val="lt1"/>
              </a:solidFill>
              <a:effectLst/>
              <a:uLnTx/>
              <a:uFillTx/>
              <a:latin typeface="Calibri" panose="020F0502020204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err="1">
                <a:solidFill>
                  <a:schemeClr val="lt1"/>
                </a:solidFill>
                <a:latin typeface="Calibri" panose="020F0502020204030204" pitchFamily="34" charset="0"/>
              </a:rPr>
              <a:t>Programma’s</a:t>
            </a:r>
            <a:endParaRPr kumimoji="0" lang="en-US" sz="1200" b="1" i="0" u="none" strike="noStrike" kern="1200" cap="none" normalizeH="0" baseline="0" noProof="0" dirty="0">
              <a:ln>
                <a:noFill/>
              </a:ln>
              <a:solidFill>
                <a:schemeClr val="lt1"/>
              </a:solidFill>
              <a:effectLst/>
              <a:uLnTx/>
              <a:uFillTx/>
              <a:latin typeface="Calibri" panose="020F0502020204030204" pitchFamily="34" charset="0"/>
              <a:ea typeface="+mn-ea"/>
              <a:cs typeface="+mn-cs"/>
            </a:endParaRPr>
          </a:p>
        </p:txBody>
      </p:sp>
      <p:sp>
        <p:nvSpPr>
          <p:cNvPr id="170" name="OTLSHAPE_SL_ffee1e79b85943a28c39454ea880fda8_Header">
            <a:extLst>
              <a:ext uri="{FF2B5EF4-FFF2-40B4-BE49-F238E27FC236}">
                <a16:creationId xmlns:a16="http://schemas.microsoft.com/office/drawing/2014/main" id="{4AA4FE4A-816B-480F-896C-62882CE3D026}"/>
              </a:ext>
            </a:extLst>
          </p:cNvPr>
          <p:cNvSpPr txBox="1"/>
          <p:nvPr>
            <p:custDataLst>
              <p:tags r:id="rId10"/>
            </p:custDataLst>
          </p:nvPr>
        </p:nvSpPr>
        <p:spPr>
          <a:xfrm>
            <a:off x="150463" y="3516562"/>
            <a:ext cx="1007685" cy="372110"/>
          </a:xfrm>
          <a:prstGeom prst="rect">
            <a:avLst/>
          </a:prstGeom>
          <a:noFill/>
        </p:spPr>
        <p:txBody>
          <a:bodyPr vert="horz" wrap="square" lIns="0" tIns="0" rIns="0" bIns="0"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normalizeH="0" baseline="0" noProof="0" dirty="0" err="1">
                <a:ln>
                  <a:noFill/>
                </a:ln>
                <a:solidFill>
                  <a:schemeClr val="lt1"/>
                </a:solidFill>
                <a:effectLst/>
                <a:uLnTx/>
                <a:uFillTx/>
                <a:latin typeface="Calibri" panose="020F0502020204030204" pitchFamily="34" charset="0"/>
                <a:ea typeface="+mn-ea"/>
                <a:cs typeface="+mn-cs"/>
              </a:rPr>
              <a:t>Gebruikers</a:t>
            </a:r>
            <a:endParaRPr kumimoji="0" lang="en-US" sz="1200" b="1" i="0" u="none" strike="noStrike" kern="1200" cap="none" normalizeH="0" baseline="0" noProof="0" dirty="0">
              <a:ln>
                <a:noFill/>
              </a:ln>
              <a:solidFill>
                <a:schemeClr val="lt1"/>
              </a:solidFill>
              <a:effectLst/>
              <a:uLnTx/>
              <a:uFillTx/>
              <a:latin typeface="Calibri" panose="020F0502020204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normalizeH="0" baseline="0" noProof="0" dirty="0" err="1">
                <a:ln>
                  <a:noFill/>
                </a:ln>
                <a:solidFill>
                  <a:schemeClr val="lt1"/>
                </a:solidFill>
                <a:effectLst/>
                <a:uLnTx/>
                <a:uFillTx/>
                <a:latin typeface="Calibri" panose="020F0502020204030204" pitchFamily="34" charset="0"/>
                <a:ea typeface="+mn-ea"/>
                <a:cs typeface="+mn-cs"/>
              </a:rPr>
              <a:t>Behoefte</a:t>
            </a:r>
            <a:endParaRPr kumimoji="0" lang="en-US" sz="1200" b="1" i="0" u="none" strike="noStrike" kern="1200" cap="none" normalizeH="0" baseline="0" noProof="0" dirty="0">
              <a:ln>
                <a:noFill/>
              </a:ln>
              <a:solidFill>
                <a:schemeClr val="lt1"/>
              </a:solidFill>
              <a:effectLst/>
              <a:uLnTx/>
              <a:uFillTx/>
              <a:latin typeface="Calibri" panose="020F0502020204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err="1">
                <a:solidFill>
                  <a:schemeClr val="lt1"/>
                </a:solidFill>
                <a:latin typeface="Calibri" panose="020F0502020204030204" pitchFamily="34" charset="0"/>
              </a:rPr>
              <a:t>Afspraken</a:t>
            </a:r>
            <a:r>
              <a:rPr lang="en-US" sz="1200" b="1" dirty="0">
                <a:solidFill>
                  <a:schemeClr val="lt1"/>
                </a:solidFill>
                <a:latin typeface="Calibri" panose="020F0502020204030204" pitchFamily="34" charset="0"/>
              </a:rPr>
              <a:t> </a:t>
            </a:r>
            <a:r>
              <a:rPr lang="en-US" sz="1200" b="1" dirty="0" err="1">
                <a:solidFill>
                  <a:schemeClr val="lt1"/>
                </a:solidFill>
                <a:latin typeface="Calibri" panose="020F0502020204030204" pitchFamily="34" charset="0"/>
              </a:rPr>
              <a:t>en</a:t>
            </a:r>
            <a:r>
              <a:rPr lang="en-US" sz="1200" b="1" dirty="0">
                <a:solidFill>
                  <a:schemeClr val="lt1"/>
                </a:solidFill>
                <a:latin typeface="Calibri" panose="020F0502020204030204" pitchFamily="34" charset="0"/>
              </a:rPr>
              <a:t>  </a:t>
            </a:r>
            <a:r>
              <a:rPr lang="en-US" sz="1200" b="1" dirty="0" err="1">
                <a:solidFill>
                  <a:schemeClr val="lt1"/>
                </a:solidFill>
                <a:latin typeface="Calibri" panose="020F0502020204030204" pitchFamily="34" charset="0"/>
              </a:rPr>
              <a:t>samenwerking</a:t>
            </a:r>
            <a:r>
              <a:rPr lang="en-US" sz="1200" b="1" dirty="0">
                <a:solidFill>
                  <a:schemeClr val="lt1"/>
                </a:solidFill>
                <a:latin typeface="Calibri" panose="020F0502020204030204" pitchFamily="34" charset="0"/>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lt1"/>
                </a:solidFill>
                <a:latin typeface="Calibri" panose="020F0502020204030204" pitchFamily="34" charset="0"/>
              </a:rPr>
              <a:t>3B</a:t>
            </a:r>
            <a:endParaRPr kumimoji="0" lang="en-US" sz="1200" b="1" i="0" u="none" strike="noStrike" kern="1200" cap="none" normalizeH="0" baseline="0" noProof="0" dirty="0">
              <a:ln>
                <a:noFill/>
              </a:ln>
              <a:solidFill>
                <a:schemeClr val="lt1"/>
              </a:solidFill>
              <a:effectLst/>
              <a:uLnTx/>
              <a:uFillTx/>
              <a:latin typeface="Calibri" panose="020F0502020204030204" pitchFamily="34" charset="0"/>
              <a:ea typeface="+mn-ea"/>
              <a:cs typeface="+mn-cs"/>
            </a:endParaRPr>
          </a:p>
        </p:txBody>
      </p:sp>
      <p:sp>
        <p:nvSpPr>
          <p:cNvPr id="8" name="OTLSHAPE_TB_00000000000000000000000000000000_TimescaleInterval1">
            <a:extLst>
              <a:ext uri="{FF2B5EF4-FFF2-40B4-BE49-F238E27FC236}">
                <a16:creationId xmlns:a16="http://schemas.microsoft.com/office/drawing/2014/main" id="{7C46D9AE-762E-4F50-A81D-30E793221C86}"/>
              </a:ext>
            </a:extLst>
          </p:cNvPr>
          <p:cNvSpPr txBox="1"/>
          <p:nvPr>
            <p:custDataLst>
              <p:tags r:id="rId11"/>
            </p:custDataLst>
          </p:nvPr>
        </p:nvSpPr>
        <p:spPr>
          <a:xfrm>
            <a:off x="1396548" y="977518"/>
            <a:ext cx="211596" cy="203200"/>
          </a:xfrm>
          <a:prstGeom prst="rect">
            <a:avLst/>
          </a:prstGeom>
          <a:noFill/>
        </p:spPr>
        <p:txBody>
          <a:bodyPr vert="horz" wrap="none" lIns="0" tIns="0" rIns="0" bIns="0"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30" normalizeH="0" baseline="0" noProof="0" dirty="0">
                <a:ln>
                  <a:noFill/>
                </a:ln>
                <a:solidFill>
                  <a:schemeClr val="lt1"/>
                </a:solidFill>
                <a:effectLst/>
                <a:uLnTx/>
                <a:uFillTx/>
                <a:latin typeface="Calibri" panose="020F0502020204030204" pitchFamily="34" charset="0"/>
                <a:ea typeface="+mn-ea"/>
                <a:cs typeface="+mn-cs"/>
              </a:rPr>
              <a:t>2022</a:t>
            </a:r>
          </a:p>
        </p:txBody>
      </p:sp>
      <p:sp>
        <p:nvSpPr>
          <p:cNvPr id="9" name="OTLSHAPE_TB_00000000000000000000000000000000_TimescaleInterval2">
            <a:extLst>
              <a:ext uri="{FF2B5EF4-FFF2-40B4-BE49-F238E27FC236}">
                <a16:creationId xmlns:a16="http://schemas.microsoft.com/office/drawing/2014/main" id="{D6FFDCBD-8ABA-4274-8A98-CF6EA405B9C8}"/>
              </a:ext>
            </a:extLst>
          </p:cNvPr>
          <p:cNvSpPr txBox="1"/>
          <p:nvPr>
            <p:custDataLst>
              <p:tags r:id="rId12"/>
            </p:custDataLst>
          </p:nvPr>
        </p:nvSpPr>
        <p:spPr>
          <a:xfrm>
            <a:off x="1739335" y="1673956"/>
            <a:ext cx="211596" cy="203200"/>
          </a:xfrm>
          <a:prstGeom prst="rect">
            <a:avLst/>
          </a:prstGeom>
          <a:noFill/>
        </p:spPr>
        <p:txBody>
          <a:bodyPr vert="horz" wrap="none" lIns="0" tIns="0" rIns="0" bIns="0"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pc="-30" dirty="0">
                <a:solidFill>
                  <a:schemeClr val="lt1"/>
                </a:solidFill>
                <a:latin typeface="Calibri" panose="020F0502020204030204" pitchFamily="34" charset="0"/>
              </a:rPr>
              <a:t>2023</a:t>
            </a:r>
            <a:endParaRPr kumimoji="0" lang="en-US" sz="1400" b="0" i="0" u="none" strike="noStrike" kern="1200" cap="none" spc="-30" normalizeH="0" baseline="0" noProof="0" dirty="0">
              <a:ln>
                <a:noFill/>
              </a:ln>
              <a:solidFill>
                <a:schemeClr val="lt1"/>
              </a:solidFill>
              <a:effectLst/>
              <a:uLnTx/>
              <a:uFillTx/>
              <a:latin typeface="Calibri" panose="020F0502020204030204" pitchFamily="34" charset="0"/>
              <a:ea typeface="+mn-ea"/>
              <a:cs typeface="+mn-cs"/>
            </a:endParaRPr>
          </a:p>
        </p:txBody>
      </p:sp>
      <p:sp>
        <p:nvSpPr>
          <p:cNvPr id="10" name="OTLSHAPE_TB_00000000000000000000000000000000_TimescaleInterval3">
            <a:extLst>
              <a:ext uri="{FF2B5EF4-FFF2-40B4-BE49-F238E27FC236}">
                <a16:creationId xmlns:a16="http://schemas.microsoft.com/office/drawing/2014/main" id="{AD0F9F2A-EDBF-45B2-904D-984630FC0F10}"/>
              </a:ext>
            </a:extLst>
          </p:cNvPr>
          <p:cNvSpPr txBox="1"/>
          <p:nvPr>
            <p:custDataLst>
              <p:tags r:id="rId13"/>
            </p:custDataLst>
          </p:nvPr>
        </p:nvSpPr>
        <p:spPr>
          <a:xfrm>
            <a:off x="6663139" y="1673543"/>
            <a:ext cx="211596" cy="203200"/>
          </a:xfrm>
          <a:prstGeom prst="rect">
            <a:avLst/>
          </a:prstGeom>
          <a:noFill/>
        </p:spPr>
        <p:txBody>
          <a:bodyPr vert="horz" wrap="none" lIns="0" tIns="0" rIns="0" bIns="0"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30" normalizeH="0" baseline="0" noProof="0" dirty="0">
                <a:ln>
                  <a:noFill/>
                </a:ln>
                <a:solidFill>
                  <a:schemeClr val="lt1"/>
                </a:solidFill>
                <a:effectLst/>
                <a:uLnTx/>
                <a:uFillTx/>
                <a:latin typeface="Calibri" panose="020F0502020204030204" pitchFamily="34" charset="0"/>
                <a:ea typeface="+mn-ea"/>
                <a:cs typeface="+mn-cs"/>
              </a:rPr>
              <a:t>2024</a:t>
            </a:r>
          </a:p>
        </p:txBody>
      </p:sp>
      <p:sp>
        <p:nvSpPr>
          <p:cNvPr id="11" name="OTLSHAPE_TB_00000000000000000000000000000000_TimescaleInterval4">
            <a:extLst>
              <a:ext uri="{FF2B5EF4-FFF2-40B4-BE49-F238E27FC236}">
                <a16:creationId xmlns:a16="http://schemas.microsoft.com/office/drawing/2014/main" id="{01F18C11-A2E5-4455-AFA2-4F4F9E8E6515}"/>
              </a:ext>
            </a:extLst>
          </p:cNvPr>
          <p:cNvSpPr txBox="1"/>
          <p:nvPr>
            <p:custDataLst>
              <p:tags r:id="rId14"/>
            </p:custDataLst>
          </p:nvPr>
        </p:nvSpPr>
        <p:spPr>
          <a:xfrm>
            <a:off x="9285135" y="1673543"/>
            <a:ext cx="211596" cy="203200"/>
          </a:xfrm>
          <a:prstGeom prst="rect">
            <a:avLst/>
          </a:prstGeom>
          <a:noFill/>
        </p:spPr>
        <p:txBody>
          <a:bodyPr vert="horz" wrap="none" lIns="0" tIns="0" rIns="0" bIns="0"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30" normalizeH="0" baseline="0" noProof="0" dirty="0">
                <a:ln>
                  <a:noFill/>
                </a:ln>
                <a:solidFill>
                  <a:schemeClr val="lt1"/>
                </a:solidFill>
                <a:effectLst/>
                <a:uLnTx/>
                <a:uFillTx/>
                <a:latin typeface="Calibri" panose="020F0502020204030204" pitchFamily="34" charset="0"/>
                <a:ea typeface="+mn-ea"/>
                <a:cs typeface="+mn-cs"/>
              </a:rPr>
              <a:t>2025</a:t>
            </a:r>
          </a:p>
        </p:txBody>
      </p:sp>
      <p:cxnSp>
        <p:nvCxnSpPr>
          <p:cNvPr id="403" name="OTLSHAPE_TB_00000000000000000000000000000000_Separator3">
            <a:extLst>
              <a:ext uri="{FF2B5EF4-FFF2-40B4-BE49-F238E27FC236}">
                <a16:creationId xmlns:a16="http://schemas.microsoft.com/office/drawing/2014/main" id="{2FAAE1BE-551C-4F35-A2FA-C7B15464874A}"/>
              </a:ext>
            </a:extLst>
          </p:cNvPr>
          <p:cNvCxnSpPr/>
          <p:nvPr>
            <p:custDataLst>
              <p:tags r:id="rId15"/>
            </p:custDataLst>
          </p:nvPr>
        </p:nvCxnSpPr>
        <p:spPr>
          <a:xfrm>
            <a:off x="9221635" y="1673543"/>
            <a:ext cx="0" cy="203200"/>
          </a:xfrm>
          <a:prstGeom prst="line">
            <a:avLst/>
          </a:prstGeom>
          <a:ln w="9525"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56" name="OTLSHAPE_M_db4393fafb20429da7667ad39271af50_Shape">
            <a:extLst>
              <a:ext uri="{FF2B5EF4-FFF2-40B4-BE49-F238E27FC236}">
                <a16:creationId xmlns:a16="http://schemas.microsoft.com/office/drawing/2014/main" id="{6E59FB29-E022-4225-831B-1BF545F1F193}"/>
              </a:ext>
            </a:extLst>
          </p:cNvPr>
          <p:cNvSpPr/>
          <p:nvPr>
            <p:custDataLst>
              <p:tags r:id="rId16"/>
            </p:custDataLst>
          </p:nvPr>
        </p:nvSpPr>
        <p:spPr>
          <a:xfrm>
            <a:off x="3604957" y="1369276"/>
            <a:ext cx="228600" cy="254000"/>
          </a:xfrm>
          <a:prstGeom prst="flowChartManualOperation">
            <a:avLst/>
          </a:prstGeom>
          <a:solidFill>
            <a:srgbClr val="B20E12"/>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7" name="OTLSHAPE_M_d13f186547184bbb84e3129eee9c4279_Shape">
            <a:extLst>
              <a:ext uri="{FF2B5EF4-FFF2-40B4-BE49-F238E27FC236}">
                <a16:creationId xmlns:a16="http://schemas.microsoft.com/office/drawing/2014/main" id="{D30EF0F2-D44A-4AF4-A21C-F1CCBF7B9302}"/>
              </a:ext>
            </a:extLst>
          </p:cNvPr>
          <p:cNvSpPr/>
          <p:nvPr>
            <p:custDataLst>
              <p:tags r:id="rId17"/>
            </p:custDataLst>
          </p:nvPr>
        </p:nvSpPr>
        <p:spPr>
          <a:xfrm>
            <a:off x="8706504" y="1334191"/>
            <a:ext cx="228600" cy="254000"/>
          </a:xfrm>
          <a:prstGeom prst="flowChartManualOperation">
            <a:avLst/>
          </a:prstGeom>
          <a:solidFill>
            <a:srgbClr val="B20E12"/>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TLSHAPE_M_db4393fafb20429da7667ad39271af50_Title">
            <a:extLst>
              <a:ext uri="{FF2B5EF4-FFF2-40B4-BE49-F238E27FC236}">
                <a16:creationId xmlns:a16="http://schemas.microsoft.com/office/drawing/2014/main" id="{EFDD6F16-A662-4663-96CD-4159120252E3}"/>
              </a:ext>
            </a:extLst>
          </p:cNvPr>
          <p:cNvSpPr txBox="1"/>
          <p:nvPr>
            <p:custDataLst>
              <p:tags r:id="rId18"/>
            </p:custDataLst>
          </p:nvPr>
        </p:nvSpPr>
        <p:spPr>
          <a:xfrm>
            <a:off x="7023575" y="912475"/>
            <a:ext cx="3290760" cy="338554"/>
          </a:xfrm>
          <a:prstGeom prst="rect">
            <a:avLst/>
          </a:prstGeom>
          <a:noFill/>
        </p:spPr>
        <p:txBody>
          <a:bodyPr vert="horz" wrap="squar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10" normalizeH="0" baseline="0" noProof="0" dirty="0" err="1">
                <a:ln>
                  <a:noFill/>
                </a:ln>
                <a:solidFill>
                  <a:schemeClr val="dk1"/>
                </a:solidFill>
                <a:effectLst/>
                <a:uLnTx/>
                <a:uFillTx/>
                <a:latin typeface="Calibri" panose="020F0502020204030204" pitchFamily="34" charset="0"/>
                <a:ea typeface="+mn-ea"/>
                <a:cs typeface="+mn-cs"/>
              </a:rPr>
              <a:t>Mijlpaal</a:t>
            </a:r>
            <a:r>
              <a:rPr kumimoji="0" lang="en-US" sz="1100" b="1" i="0" u="none" strike="noStrike" kern="1200" cap="none" spc="-10" normalizeH="0" baseline="0" noProof="0" dirty="0">
                <a:ln>
                  <a:noFill/>
                </a:ln>
                <a:solidFill>
                  <a:schemeClr val="dk1"/>
                </a:solidFill>
                <a:effectLst/>
                <a:uLnTx/>
                <a:uFillTx/>
                <a:latin typeface="Calibri" panose="020F0502020204030204" pitchFamily="34" charset="0"/>
                <a:ea typeface="+mn-ea"/>
                <a:cs typeface="+mn-cs"/>
              </a:rPr>
              <a:t> alle datatypes “primary roads”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spc="-10" dirty="0" err="1">
                <a:solidFill>
                  <a:schemeClr val="dk1"/>
                </a:solidFill>
                <a:latin typeface="Calibri" panose="020F0502020204030204" pitchFamily="34" charset="0"/>
              </a:rPr>
              <a:t>Mijlpaal</a:t>
            </a:r>
            <a:r>
              <a:rPr lang="en-US" sz="1100" b="1" spc="-10" dirty="0">
                <a:solidFill>
                  <a:schemeClr val="dk1"/>
                </a:solidFill>
                <a:latin typeface="Calibri" panose="020F0502020204030204" pitchFamily="34" charset="0"/>
              </a:rPr>
              <a:t> crucial data types (cat2,4) </a:t>
            </a:r>
            <a:r>
              <a:rPr lang="en-US" sz="1100" b="1" spc="-10" dirty="0" err="1">
                <a:solidFill>
                  <a:schemeClr val="dk1"/>
                </a:solidFill>
                <a:latin typeface="Calibri" panose="020F0502020204030204" pitchFamily="34" charset="0"/>
              </a:rPr>
              <a:t>geheel</a:t>
            </a:r>
            <a:r>
              <a:rPr lang="en-US" sz="1100" b="1" spc="-10" dirty="0">
                <a:solidFill>
                  <a:schemeClr val="dk1"/>
                </a:solidFill>
                <a:latin typeface="Calibri" panose="020F0502020204030204" pitchFamily="34" charset="0"/>
              </a:rPr>
              <a:t> </a:t>
            </a:r>
            <a:r>
              <a:rPr lang="en-US" sz="1100" b="1" spc="-10" dirty="0" err="1">
                <a:solidFill>
                  <a:schemeClr val="dk1"/>
                </a:solidFill>
                <a:latin typeface="Calibri" panose="020F0502020204030204" pitchFamily="34" charset="0"/>
              </a:rPr>
              <a:t>netwerk</a:t>
            </a:r>
            <a:endParaRPr kumimoji="0" lang="en-US" sz="1100" b="1" i="0" u="none" strike="noStrike" kern="1200" cap="none" spc="-10" normalizeH="0" baseline="0" noProof="0" dirty="0">
              <a:ln>
                <a:noFill/>
              </a:ln>
              <a:solidFill>
                <a:schemeClr val="dk1"/>
              </a:solidFill>
              <a:effectLst/>
              <a:uLnTx/>
              <a:uFillTx/>
              <a:latin typeface="Calibri" panose="020F0502020204030204" pitchFamily="34" charset="0"/>
              <a:ea typeface="+mn-ea"/>
              <a:cs typeface="+mn-cs"/>
            </a:endParaRPr>
          </a:p>
        </p:txBody>
      </p:sp>
      <p:sp>
        <p:nvSpPr>
          <p:cNvPr id="145" name="OTLSHAPE_M_d13f186547184bbb84e3129eee9c4279_Title">
            <a:extLst>
              <a:ext uri="{FF2B5EF4-FFF2-40B4-BE49-F238E27FC236}">
                <a16:creationId xmlns:a16="http://schemas.microsoft.com/office/drawing/2014/main" id="{57D2FEF3-51F5-42C6-AA2A-9B6E82C7FBD0}"/>
              </a:ext>
            </a:extLst>
          </p:cNvPr>
          <p:cNvSpPr txBox="1"/>
          <p:nvPr>
            <p:custDataLst>
              <p:tags r:id="rId19"/>
            </p:custDataLst>
          </p:nvPr>
        </p:nvSpPr>
        <p:spPr>
          <a:xfrm>
            <a:off x="10717905" y="911973"/>
            <a:ext cx="622300" cy="338554"/>
          </a:xfrm>
          <a:prstGeom prst="rect">
            <a:avLst/>
          </a:prstGeom>
          <a:noFill/>
        </p:spPr>
        <p:txBody>
          <a:bodyPr vert="horz" wrap="squar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10" normalizeH="0" baseline="0" noProof="0" dirty="0">
                <a:ln>
                  <a:noFill/>
                </a:ln>
                <a:solidFill>
                  <a:schemeClr val="dk1"/>
                </a:solidFill>
                <a:effectLst/>
                <a:uLnTx/>
                <a:uFillTx/>
                <a:latin typeface="Calibri" panose="020F0502020204030204" pitchFamily="34" charset="0"/>
                <a:ea typeface="+mn-ea"/>
                <a:cs typeface="+mn-cs"/>
              </a:rPr>
              <a:t>RTTI </a:t>
            </a:r>
            <a:r>
              <a:rPr kumimoji="0" lang="en-US" sz="1100" b="1" i="0" u="none" strike="noStrike" kern="1200" cap="none" spc="-10" normalizeH="0" baseline="0" noProof="0" dirty="0" err="1">
                <a:ln>
                  <a:noFill/>
                </a:ln>
                <a:solidFill>
                  <a:schemeClr val="dk1"/>
                </a:solidFill>
                <a:effectLst/>
                <a:uLnTx/>
                <a:uFillTx/>
                <a:latin typeface="Calibri" panose="020F0502020204030204" pitchFamily="34" charset="0"/>
                <a:ea typeface="+mn-ea"/>
                <a:cs typeface="+mn-cs"/>
              </a:rPr>
              <a:t>Gereed</a:t>
            </a:r>
            <a:endParaRPr kumimoji="0" lang="en-US" sz="1100" b="1" i="0" u="none" strike="noStrike" kern="1200" cap="none" spc="-10" normalizeH="0" baseline="0" noProof="0" dirty="0">
              <a:ln>
                <a:noFill/>
              </a:ln>
              <a:solidFill>
                <a:schemeClr val="dk1"/>
              </a:solidFill>
              <a:effectLst/>
              <a:uLnTx/>
              <a:uFillTx/>
              <a:latin typeface="Calibri" panose="020F0502020204030204" pitchFamily="34" charset="0"/>
              <a:ea typeface="+mn-ea"/>
              <a:cs typeface="+mn-cs"/>
            </a:endParaRPr>
          </a:p>
        </p:txBody>
      </p:sp>
      <p:sp>
        <p:nvSpPr>
          <p:cNvPr id="12" name="TextBox 11">
            <a:extLst>
              <a:ext uri="{FF2B5EF4-FFF2-40B4-BE49-F238E27FC236}">
                <a16:creationId xmlns:a16="http://schemas.microsoft.com/office/drawing/2014/main" id="{B95B1B5F-0817-4260-8D15-7B05D7A3D549}"/>
              </a:ext>
            </a:extLst>
          </p:cNvPr>
          <p:cNvSpPr txBox="1"/>
          <p:nvPr/>
        </p:nvSpPr>
        <p:spPr>
          <a:xfrm>
            <a:off x="101856" y="110708"/>
            <a:ext cx="8009781" cy="1200329"/>
          </a:xfrm>
          <a:prstGeom prst="rect">
            <a:avLst/>
          </a:prstGeom>
          <a:noFill/>
        </p:spPr>
        <p:txBody>
          <a:bodyPr wrap="square" rtlCol="0">
            <a:spAutoFit/>
          </a:bodyPr>
          <a:lstStyle/>
          <a:p>
            <a:r>
              <a:rPr lang="en-GB" dirty="0">
                <a:solidFill>
                  <a:schemeClr val="tx2">
                    <a:lumMod val="75000"/>
                  </a:schemeClr>
                </a:solidFill>
                <a:latin typeface="Segoe UI" panose="020B0502040204020203" pitchFamily="34" charset="0"/>
                <a:cs typeface="Segoe UI" panose="020B0502040204020203" pitchFamily="34" charset="0"/>
              </a:rPr>
              <a:t>RTTI Roadmap</a:t>
            </a:r>
          </a:p>
          <a:p>
            <a:r>
              <a:rPr lang="en-GB" dirty="0" err="1">
                <a:solidFill>
                  <a:schemeClr val="tx2">
                    <a:lumMod val="75000"/>
                  </a:schemeClr>
                </a:solidFill>
                <a:latin typeface="Segoe UI" panose="020B0502040204020203" pitchFamily="34" charset="0"/>
                <a:cs typeface="Segoe UI" panose="020B0502040204020203" pitchFamily="34" charset="0"/>
              </a:rPr>
              <a:t>Realisatie</a:t>
            </a:r>
            <a:r>
              <a:rPr lang="en-GB" dirty="0">
                <a:solidFill>
                  <a:schemeClr val="tx2">
                    <a:lumMod val="75000"/>
                  </a:schemeClr>
                </a:solidFill>
                <a:latin typeface="Segoe UI" panose="020B0502040204020203" pitchFamily="34" charset="0"/>
                <a:cs typeface="Segoe UI" panose="020B0502040204020203" pitchFamily="34" charset="0"/>
              </a:rPr>
              <a:t> op basis van </a:t>
            </a:r>
            <a:r>
              <a:rPr lang="en-GB" dirty="0" err="1">
                <a:solidFill>
                  <a:schemeClr val="tx2">
                    <a:lumMod val="75000"/>
                  </a:schemeClr>
                </a:solidFill>
                <a:latin typeface="Segoe UI" panose="020B0502040204020203" pitchFamily="34" charset="0"/>
                <a:cs typeface="Segoe UI" panose="020B0502040204020203" pitchFamily="34" charset="0"/>
              </a:rPr>
              <a:t>groeiscenario</a:t>
            </a:r>
            <a:endParaRPr lang="en-GB" dirty="0">
              <a:solidFill>
                <a:schemeClr val="tx2">
                  <a:lumMod val="75000"/>
                </a:schemeClr>
              </a:solidFill>
              <a:latin typeface="Segoe UI" panose="020B0502040204020203" pitchFamily="34" charset="0"/>
              <a:cs typeface="Segoe UI" panose="020B0502040204020203" pitchFamily="34" charset="0"/>
            </a:endParaRPr>
          </a:p>
          <a:p>
            <a:r>
              <a:rPr lang="en-GB" dirty="0">
                <a:solidFill>
                  <a:schemeClr val="tx2">
                    <a:lumMod val="75000"/>
                  </a:schemeClr>
                </a:solidFill>
                <a:latin typeface="Segoe UI" panose="020B0502040204020203" pitchFamily="34" charset="0"/>
                <a:cs typeface="Segoe UI" panose="020B0502040204020203" pitchFamily="34" charset="0"/>
              </a:rPr>
              <a:t>Indicative </a:t>
            </a:r>
            <a:r>
              <a:rPr lang="en-GB" dirty="0" err="1">
                <a:solidFill>
                  <a:schemeClr val="tx2">
                    <a:lumMod val="75000"/>
                  </a:schemeClr>
                </a:solidFill>
                <a:latin typeface="Segoe UI" panose="020B0502040204020203" pitchFamily="34" charset="0"/>
                <a:cs typeface="Segoe UI" panose="020B0502040204020203" pitchFamily="34" charset="0"/>
              </a:rPr>
              <a:t>tijdlijnen</a:t>
            </a:r>
            <a:endParaRPr lang="en-GB" dirty="0">
              <a:solidFill>
                <a:schemeClr val="tx2">
                  <a:lumMod val="75000"/>
                </a:schemeClr>
              </a:solidFill>
              <a:latin typeface="Segoe UI" panose="020B0502040204020203" pitchFamily="34" charset="0"/>
              <a:cs typeface="Segoe UI" panose="020B0502040204020203" pitchFamily="34" charset="0"/>
            </a:endParaRPr>
          </a:p>
          <a:p>
            <a:r>
              <a:rPr lang="en-GB" dirty="0">
                <a:solidFill>
                  <a:schemeClr val="tx2">
                    <a:lumMod val="75000"/>
                  </a:schemeClr>
                </a:solidFill>
                <a:latin typeface="Segoe UI" panose="020B0502040204020203" pitchFamily="34" charset="0"/>
                <a:cs typeface="Segoe UI" panose="020B0502040204020203" pitchFamily="34" charset="0"/>
              </a:rPr>
              <a:t>(per </a:t>
            </a:r>
            <a:r>
              <a:rPr lang="en-GB" dirty="0" err="1">
                <a:solidFill>
                  <a:schemeClr val="tx2">
                    <a:lumMod val="75000"/>
                  </a:schemeClr>
                </a:solidFill>
                <a:latin typeface="Segoe UI" panose="020B0502040204020203" pitchFamily="34" charset="0"/>
                <a:cs typeface="Segoe UI" panose="020B0502040204020203" pitchFamily="34" charset="0"/>
              </a:rPr>
              <a:t>gegevenstype</a:t>
            </a:r>
            <a:r>
              <a:rPr lang="en-GB" dirty="0">
                <a:solidFill>
                  <a:schemeClr val="tx2">
                    <a:lumMod val="75000"/>
                  </a:schemeClr>
                </a:solidFill>
                <a:latin typeface="Segoe UI" panose="020B0502040204020203" pitchFamily="34" charset="0"/>
                <a:cs typeface="Segoe UI" panose="020B0502040204020203" pitchFamily="34" charset="0"/>
              </a:rPr>
              <a:t> </a:t>
            </a:r>
            <a:r>
              <a:rPr lang="en-GB" dirty="0" err="1">
                <a:solidFill>
                  <a:schemeClr val="tx2">
                    <a:lumMod val="75000"/>
                  </a:schemeClr>
                </a:solidFill>
                <a:latin typeface="Segoe UI" panose="020B0502040204020203" pitchFamily="34" charset="0"/>
                <a:cs typeface="Segoe UI" panose="020B0502040204020203" pitchFamily="34" charset="0"/>
              </a:rPr>
              <a:t>een</a:t>
            </a:r>
            <a:r>
              <a:rPr lang="en-GB" dirty="0">
                <a:solidFill>
                  <a:schemeClr val="tx2">
                    <a:lumMod val="75000"/>
                  </a:schemeClr>
                </a:solidFill>
                <a:latin typeface="Segoe UI" panose="020B0502040204020203" pitchFamily="34" charset="0"/>
                <a:cs typeface="Segoe UI" panose="020B0502040204020203" pitchFamily="34" charset="0"/>
              </a:rPr>
              <a:t> RTTI-ready </a:t>
            </a:r>
            <a:r>
              <a:rPr lang="en-GB" dirty="0" err="1">
                <a:solidFill>
                  <a:schemeClr val="tx2">
                    <a:lumMod val="75000"/>
                  </a:schemeClr>
                </a:solidFill>
                <a:latin typeface="Segoe UI" panose="020B0502040204020203" pitchFamily="34" charset="0"/>
                <a:cs typeface="Segoe UI" panose="020B0502040204020203" pitchFamily="34" charset="0"/>
              </a:rPr>
              <a:t>traject</a:t>
            </a:r>
            <a:r>
              <a:rPr lang="en-GB" dirty="0">
                <a:solidFill>
                  <a:schemeClr val="tx2">
                    <a:lumMod val="75000"/>
                  </a:schemeClr>
                </a:solidFill>
                <a:latin typeface="Segoe UI" panose="020B0502040204020203" pitchFamily="34" charset="0"/>
                <a:cs typeface="Segoe UI" panose="020B0502040204020203" pitchFamily="34" charset="0"/>
              </a:rPr>
              <a:t>)</a:t>
            </a:r>
            <a:endParaRPr lang="en-US" dirty="0">
              <a:solidFill>
                <a:schemeClr val="tx2">
                  <a:lumMod val="75000"/>
                </a:schemeClr>
              </a:solidFill>
              <a:latin typeface="Segoe UI" panose="020B0502040204020203" pitchFamily="34" charset="0"/>
              <a:cs typeface="Segoe UI" panose="020B0502040204020203" pitchFamily="34" charset="0"/>
            </a:endParaRPr>
          </a:p>
        </p:txBody>
      </p:sp>
      <p:sp>
        <p:nvSpPr>
          <p:cNvPr id="113" name="OTLSHAPE_SL_a88f145e4d284420a2baa685af085546_HeaderRectangle">
            <a:extLst>
              <a:ext uri="{FF2B5EF4-FFF2-40B4-BE49-F238E27FC236}">
                <a16:creationId xmlns:a16="http://schemas.microsoft.com/office/drawing/2014/main" id="{E912F1E9-E6D0-4186-A8AF-F44A202EF72B}"/>
              </a:ext>
            </a:extLst>
          </p:cNvPr>
          <p:cNvSpPr/>
          <p:nvPr>
            <p:custDataLst>
              <p:tags r:id="rId20"/>
            </p:custDataLst>
          </p:nvPr>
        </p:nvSpPr>
        <p:spPr>
          <a:xfrm>
            <a:off x="81442" y="5582915"/>
            <a:ext cx="1104900" cy="1116568"/>
          </a:xfrm>
          <a:prstGeom prst="rect">
            <a:avLst/>
          </a:prstGeom>
          <a:solidFill>
            <a:srgbClr val="4472C4"/>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3" name="OTLSHAPE_SL_a88f145e4d284420a2baa685af085546_Header">
            <a:extLst>
              <a:ext uri="{FF2B5EF4-FFF2-40B4-BE49-F238E27FC236}">
                <a16:creationId xmlns:a16="http://schemas.microsoft.com/office/drawing/2014/main" id="{9F8D5A1C-3731-411D-A5BA-C137B95734A1}"/>
              </a:ext>
            </a:extLst>
          </p:cNvPr>
          <p:cNvSpPr txBox="1"/>
          <p:nvPr>
            <p:custDataLst>
              <p:tags r:id="rId21"/>
            </p:custDataLst>
          </p:nvPr>
        </p:nvSpPr>
        <p:spPr>
          <a:xfrm>
            <a:off x="101856" y="5798080"/>
            <a:ext cx="1104900" cy="642999"/>
          </a:xfrm>
          <a:prstGeom prst="rect">
            <a:avLst/>
          </a:prstGeom>
          <a:noFill/>
        </p:spPr>
        <p:txBody>
          <a:bodyPr vert="horz" wrap="square" lIns="0" tIns="0" rIns="0" bIns="0"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normalizeH="0" baseline="0" noProof="0" dirty="0">
                <a:ln>
                  <a:noFill/>
                </a:ln>
                <a:solidFill>
                  <a:schemeClr val="lt1"/>
                </a:solidFill>
                <a:effectLst/>
                <a:uLnTx/>
                <a:uFillTx/>
                <a:latin typeface="Calibri" panose="020F0502020204030204" pitchFamily="34" charset="0"/>
                <a:ea typeface="+mn-ea"/>
                <a:cs typeface="+mn-cs"/>
              </a:rPr>
              <a:t>3B Data </a:t>
            </a:r>
            <a:r>
              <a:rPr kumimoji="0" lang="en-US" sz="1200" b="1" i="0" u="none" strike="noStrike" kern="1200" cap="none" normalizeH="0" baseline="0" noProof="0" dirty="0" err="1">
                <a:ln>
                  <a:noFill/>
                </a:ln>
                <a:solidFill>
                  <a:schemeClr val="lt1"/>
                </a:solidFill>
                <a:effectLst/>
                <a:uLnTx/>
                <a:uFillTx/>
                <a:latin typeface="Calibri" panose="020F0502020204030204" pitchFamily="34" charset="0"/>
                <a:ea typeface="+mn-ea"/>
                <a:cs typeface="+mn-cs"/>
              </a:rPr>
              <a:t>en</a:t>
            </a:r>
            <a:r>
              <a:rPr kumimoji="0" lang="en-US" sz="1200" b="1" i="0" u="none" strike="noStrike" kern="1200" cap="none" normalizeH="0" baseline="0" noProof="0" dirty="0">
                <a:ln>
                  <a:noFill/>
                </a:ln>
                <a:solidFill>
                  <a:schemeClr val="lt1"/>
                </a:solidFill>
                <a:effectLst/>
                <a:uLnTx/>
                <a:uFillTx/>
                <a:latin typeface="Calibri" panose="020F0502020204030204" pitchFamily="34" charset="0"/>
                <a:ea typeface="+mn-ea"/>
                <a:cs typeface="+mn-cs"/>
              </a:rPr>
              <a:t> (feedback)</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normalizeH="0" baseline="0" noProof="0" dirty="0" err="1">
                <a:ln>
                  <a:noFill/>
                </a:ln>
                <a:solidFill>
                  <a:schemeClr val="lt1"/>
                </a:solidFill>
                <a:effectLst/>
                <a:uLnTx/>
                <a:uFillTx/>
                <a:latin typeface="Calibri" panose="020F0502020204030204" pitchFamily="34" charset="0"/>
                <a:ea typeface="+mn-ea"/>
                <a:cs typeface="+mn-cs"/>
              </a:rPr>
              <a:t>processen</a:t>
            </a:r>
            <a:endParaRPr kumimoji="0" lang="en-US" sz="1200" b="1" i="0" u="none" strike="noStrike" kern="1200" cap="none" normalizeH="0" baseline="0" noProof="0" dirty="0">
              <a:ln>
                <a:noFill/>
              </a:ln>
              <a:solidFill>
                <a:schemeClr val="lt1"/>
              </a:solidFill>
              <a:effectLst/>
              <a:uLnTx/>
              <a:uFillTx/>
              <a:latin typeface="Calibri" panose="020F0502020204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normalizeH="0" baseline="0" noProof="0" dirty="0" err="1">
                <a:ln>
                  <a:noFill/>
                </a:ln>
                <a:solidFill>
                  <a:schemeClr val="lt1"/>
                </a:solidFill>
                <a:effectLst/>
                <a:uLnTx/>
                <a:uFillTx/>
                <a:latin typeface="Calibri" panose="020F0502020204030204" pitchFamily="34" charset="0"/>
                <a:ea typeface="+mn-ea"/>
                <a:cs typeface="+mn-cs"/>
              </a:rPr>
              <a:t>geborgd</a:t>
            </a:r>
            <a:endParaRPr kumimoji="0" lang="en-US" sz="1200" b="1" i="0" u="none" strike="noStrike" kern="1200" cap="none" normalizeH="0" baseline="0" noProof="0" dirty="0">
              <a:ln>
                <a:noFill/>
              </a:ln>
              <a:solidFill>
                <a:schemeClr val="lt1"/>
              </a:solidFill>
              <a:effectLst/>
              <a:uLnTx/>
              <a:uFillTx/>
              <a:latin typeface="Calibri" panose="020F0502020204030204" pitchFamily="34" charset="0"/>
              <a:ea typeface="+mn-ea"/>
              <a:cs typeface="+mn-cs"/>
            </a:endParaRPr>
          </a:p>
        </p:txBody>
      </p:sp>
      <p:sp>
        <p:nvSpPr>
          <p:cNvPr id="137" name="OTLSHAPE_SL_089d7eb988274527948a1ef4646e8746_Header">
            <a:extLst>
              <a:ext uri="{FF2B5EF4-FFF2-40B4-BE49-F238E27FC236}">
                <a16:creationId xmlns:a16="http://schemas.microsoft.com/office/drawing/2014/main" id="{869CB524-6429-4DB6-819E-272F274F2D9A}"/>
              </a:ext>
            </a:extLst>
          </p:cNvPr>
          <p:cNvSpPr txBox="1"/>
          <p:nvPr>
            <p:custDataLst>
              <p:tags r:id="rId22"/>
            </p:custDataLst>
          </p:nvPr>
        </p:nvSpPr>
        <p:spPr>
          <a:xfrm>
            <a:off x="83753" y="5129529"/>
            <a:ext cx="1127182" cy="392702"/>
          </a:xfrm>
          <a:prstGeom prst="rect">
            <a:avLst/>
          </a:prstGeom>
          <a:solidFill>
            <a:srgbClr val="FF9933"/>
          </a:solidFill>
        </p:spPr>
        <p:txBody>
          <a:bodyPr vert="horz" wrap="square" lIns="0" tIns="0" rIns="0" bIns="0"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normalizeH="0" baseline="0" noProof="0" dirty="0" err="1">
                <a:ln>
                  <a:noFill/>
                </a:ln>
                <a:solidFill>
                  <a:schemeClr val="lt1"/>
                </a:solidFill>
                <a:effectLst/>
                <a:uLnTx/>
                <a:uFillTx/>
                <a:latin typeface="Calibri" panose="020F0502020204030204" pitchFamily="34" charset="0"/>
                <a:ea typeface="+mn-ea"/>
                <a:cs typeface="+mn-cs"/>
              </a:rPr>
              <a:t>Relevante</a:t>
            </a:r>
            <a:endParaRPr kumimoji="0" lang="en-US" sz="1200" b="1" i="0" u="none" strike="noStrike" kern="1200" cap="none" normalizeH="0" baseline="0" noProof="0" dirty="0">
              <a:ln>
                <a:noFill/>
              </a:ln>
              <a:solidFill>
                <a:schemeClr val="lt1"/>
              </a:solidFill>
              <a:effectLst/>
              <a:uLnTx/>
              <a:uFillTx/>
              <a:latin typeface="Calibri" panose="020F0502020204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err="1">
                <a:solidFill>
                  <a:schemeClr val="lt1"/>
                </a:solidFill>
                <a:latin typeface="Calibri" panose="020F0502020204030204" pitchFamily="34" charset="0"/>
              </a:rPr>
              <a:t>ontwikkelingen</a:t>
            </a:r>
            <a:endParaRPr kumimoji="0" lang="en-US" sz="1200" b="1" i="0" u="none" strike="noStrike" kern="1200" cap="none" normalizeH="0" baseline="0" noProof="0" dirty="0">
              <a:ln>
                <a:noFill/>
              </a:ln>
              <a:solidFill>
                <a:schemeClr val="lt1"/>
              </a:solidFill>
              <a:effectLst/>
              <a:uLnTx/>
              <a:uFillTx/>
              <a:latin typeface="Calibri" panose="020F0502020204030204" pitchFamily="34" charset="0"/>
              <a:ea typeface="+mn-ea"/>
              <a:cs typeface="+mn-cs"/>
            </a:endParaRPr>
          </a:p>
        </p:txBody>
      </p:sp>
      <p:sp>
        <p:nvSpPr>
          <p:cNvPr id="147" name="OTLSHAPE_SLT_44de9765e7204557b88297f4709b8c30_Title">
            <a:extLst>
              <a:ext uri="{FF2B5EF4-FFF2-40B4-BE49-F238E27FC236}">
                <a16:creationId xmlns:a16="http://schemas.microsoft.com/office/drawing/2014/main" id="{0F777EE5-8135-439A-8F66-8DB9205424C8}"/>
              </a:ext>
            </a:extLst>
          </p:cNvPr>
          <p:cNvSpPr txBox="1"/>
          <p:nvPr>
            <p:custDataLst>
              <p:tags r:id="rId23"/>
            </p:custDataLst>
          </p:nvPr>
        </p:nvSpPr>
        <p:spPr>
          <a:xfrm>
            <a:off x="8935103" y="6085954"/>
            <a:ext cx="2911282" cy="169277"/>
          </a:xfrm>
          <a:prstGeom prst="rect">
            <a:avLst/>
          </a:prstGeom>
          <a:solidFill>
            <a:srgbClr val="0070C0"/>
          </a:solidFill>
        </p:spPr>
        <p:txBody>
          <a:bodyPr vert="horz" wrap="squar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6" normalizeH="0" baseline="0" noProof="0" dirty="0">
                <a:ln>
                  <a:noFill/>
                </a:ln>
                <a:solidFill>
                  <a:schemeClr val="lt1"/>
                </a:solidFill>
                <a:effectLst/>
                <a:uLnTx/>
                <a:uFillTx/>
                <a:latin typeface="Calibri" panose="020F0502020204030204" pitchFamily="34" charset="0"/>
                <a:ea typeface="+mn-ea"/>
                <a:cs typeface="+mn-cs"/>
              </a:rPr>
              <a:t>Primary roads</a:t>
            </a:r>
          </a:p>
        </p:txBody>
      </p:sp>
      <p:sp>
        <p:nvSpPr>
          <p:cNvPr id="151" name="OTLSHAPE_SLT_44de9765e7204557b88297f4709b8c30_Title">
            <a:extLst>
              <a:ext uri="{FF2B5EF4-FFF2-40B4-BE49-F238E27FC236}">
                <a16:creationId xmlns:a16="http://schemas.microsoft.com/office/drawing/2014/main" id="{2DEEAA49-79FB-4792-BCA3-CAF208A9BEF8}"/>
              </a:ext>
            </a:extLst>
          </p:cNvPr>
          <p:cNvSpPr txBox="1"/>
          <p:nvPr>
            <p:custDataLst>
              <p:tags r:id="rId24"/>
            </p:custDataLst>
          </p:nvPr>
        </p:nvSpPr>
        <p:spPr>
          <a:xfrm>
            <a:off x="4822866" y="4519568"/>
            <a:ext cx="1709302" cy="169277"/>
          </a:xfrm>
          <a:prstGeom prst="rect">
            <a:avLst/>
          </a:prstGeom>
          <a:noFill/>
        </p:spPr>
        <p:txBody>
          <a:bodyPr vert="horz" wrap="squar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6" normalizeH="0" baseline="0" noProof="0" dirty="0">
                <a:ln>
                  <a:noFill/>
                </a:ln>
                <a:solidFill>
                  <a:schemeClr val="lt1"/>
                </a:solidFill>
                <a:effectLst/>
                <a:uLnTx/>
                <a:uFillTx/>
                <a:latin typeface="Calibri" panose="020F0502020204030204" pitchFamily="34" charset="0"/>
                <a:ea typeface="+mn-ea"/>
                <a:cs typeface="+mn-cs"/>
              </a:rPr>
              <a:t>RTTI</a:t>
            </a:r>
          </a:p>
        </p:txBody>
      </p:sp>
      <p:sp>
        <p:nvSpPr>
          <p:cNvPr id="164" name="OTLSHAPE_SLT_44de9765e7204557b88297f4709b8c30_Title">
            <a:extLst>
              <a:ext uri="{FF2B5EF4-FFF2-40B4-BE49-F238E27FC236}">
                <a16:creationId xmlns:a16="http://schemas.microsoft.com/office/drawing/2014/main" id="{1F95E34D-EC87-48B2-B71E-4D280404842E}"/>
              </a:ext>
            </a:extLst>
          </p:cNvPr>
          <p:cNvSpPr txBox="1"/>
          <p:nvPr>
            <p:custDataLst>
              <p:tags r:id="rId25"/>
            </p:custDataLst>
          </p:nvPr>
        </p:nvSpPr>
        <p:spPr>
          <a:xfrm rot="10800000" flipV="1">
            <a:off x="1206756" y="4429481"/>
            <a:ext cx="5953900" cy="169277"/>
          </a:xfrm>
          <a:prstGeom prst="rect">
            <a:avLst/>
          </a:prstGeom>
          <a:solidFill>
            <a:srgbClr val="E17000"/>
          </a:solidFill>
        </p:spPr>
        <p:txBody>
          <a:bodyPr vert="horz" wrap="squar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6" normalizeH="0" baseline="0" noProof="0" dirty="0">
                <a:ln>
                  <a:noFill/>
                </a:ln>
                <a:solidFill>
                  <a:schemeClr val="lt1"/>
                </a:solidFill>
                <a:effectLst/>
                <a:uLnTx/>
                <a:uFillTx/>
                <a:latin typeface="Calibri" panose="020F0502020204030204" pitchFamily="34" charset="0"/>
                <a:ea typeface="+mn-ea"/>
                <a:cs typeface="+mn-cs"/>
              </a:rPr>
              <a:t>Data Top 15</a:t>
            </a:r>
          </a:p>
        </p:txBody>
      </p:sp>
      <p:sp>
        <p:nvSpPr>
          <p:cNvPr id="88" name="OTLSHAPE_SL_ffee1e79b85943a28c39454ea880fda8_HeaderRectangle">
            <a:extLst>
              <a:ext uri="{FF2B5EF4-FFF2-40B4-BE49-F238E27FC236}">
                <a16:creationId xmlns:a16="http://schemas.microsoft.com/office/drawing/2014/main" id="{32EB034D-C8C7-466D-A583-19023571B57B}"/>
              </a:ext>
            </a:extLst>
          </p:cNvPr>
          <p:cNvSpPr/>
          <p:nvPr>
            <p:custDataLst>
              <p:tags r:id="rId26"/>
            </p:custDataLst>
          </p:nvPr>
        </p:nvSpPr>
        <p:spPr>
          <a:xfrm>
            <a:off x="87696" y="2096612"/>
            <a:ext cx="1125041" cy="1105021"/>
          </a:xfrm>
          <a:prstGeom prst="rect">
            <a:avLst/>
          </a:prstGeom>
          <a:solidFill>
            <a:srgbClr val="00206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9" name="OTLSHAPE_SL_ffee1e79b85943a28c39454ea880fda8_Header">
            <a:extLst>
              <a:ext uri="{FF2B5EF4-FFF2-40B4-BE49-F238E27FC236}">
                <a16:creationId xmlns:a16="http://schemas.microsoft.com/office/drawing/2014/main" id="{600F7EB9-24F8-4C8A-A6A4-AE76A4138971}"/>
              </a:ext>
            </a:extLst>
          </p:cNvPr>
          <p:cNvSpPr txBox="1"/>
          <p:nvPr>
            <p:custDataLst>
              <p:tags r:id="rId27"/>
            </p:custDataLst>
          </p:nvPr>
        </p:nvSpPr>
        <p:spPr>
          <a:xfrm>
            <a:off x="63224" y="2320100"/>
            <a:ext cx="1125041" cy="372110"/>
          </a:xfrm>
          <a:prstGeom prst="rect">
            <a:avLst/>
          </a:prstGeom>
          <a:noFill/>
        </p:spPr>
        <p:txBody>
          <a:bodyPr vert="horz" wrap="square" lIns="0" tIns="0" rIns="0" bIns="0"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normalizeH="0" baseline="0" noProof="0" dirty="0" err="1">
                <a:ln>
                  <a:noFill/>
                </a:ln>
                <a:solidFill>
                  <a:schemeClr val="lt1"/>
                </a:solidFill>
                <a:effectLst/>
                <a:uLnTx/>
                <a:uFillTx/>
                <a:latin typeface="Calibri" panose="020F0502020204030204" pitchFamily="34" charset="0"/>
                <a:ea typeface="+mn-ea"/>
                <a:cs typeface="+mn-cs"/>
              </a:rPr>
              <a:t>Impactanalyse</a:t>
            </a:r>
            <a:endParaRPr kumimoji="0" lang="en-US" sz="1200" b="1" i="0" u="none" strike="noStrike" kern="1200" cap="none" normalizeH="0" baseline="0" noProof="0" dirty="0">
              <a:ln>
                <a:noFill/>
              </a:ln>
              <a:solidFill>
                <a:schemeClr val="lt1"/>
              </a:solidFill>
              <a:effectLst/>
              <a:uLnTx/>
              <a:uFillTx/>
              <a:latin typeface="Calibri" panose="020F0502020204030204" pitchFamily="34" charset="0"/>
              <a:ea typeface="+mn-ea"/>
              <a:cs typeface="+mn-cs"/>
            </a:endParaRPr>
          </a:p>
        </p:txBody>
      </p:sp>
      <p:graphicFrame>
        <p:nvGraphicFramePr>
          <p:cNvPr id="2" name="Tabel 2">
            <a:extLst>
              <a:ext uri="{FF2B5EF4-FFF2-40B4-BE49-F238E27FC236}">
                <a16:creationId xmlns:a16="http://schemas.microsoft.com/office/drawing/2014/main" id="{E22569CC-5B32-463E-A823-6085718AAF1A}"/>
              </a:ext>
            </a:extLst>
          </p:cNvPr>
          <p:cNvGraphicFramePr>
            <a:graphicFrameLocks noGrp="1"/>
          </p:cNvGraphicFramePr>
          <p:nvPr>
            <p:extLst>
              <p:ext uri="{D42A27DB-BD31-4B8C-83A1-F6EECF244321}">
                <p14:modId xmlns:p14="http://schemas.microsoft.com/office/powerpoint/2010/main" val="1783899416"/>
              </p:ext>
            </p:extLst>
          </p:nvPr>
        </p:nvGraphicFramePr>
        <p:xfrm>
          <a:off x="1232608" y="1637857"/>
          <a:ext cx="10635451" cy="380042"/>
        </p:xfrm>
        <a:graphic>
          <a:graphicData uri="http://schemas.openxmlformats.org/drawingml/2006/table">
            <a:tbl>
              <a:tblPr firstRow="1" bandRow="1">
                <a:tableStyleId>{5C22544A-7EE6-4342-B048-85BDC9FD1C3A}</a:tableStyleId>
              </a:tblPr>
              <a:tblGrid>
                <a:gridCol w="2493775">
                  <a:extLst>
                    <a:ext uri="{9D8B030D-6E8A-4147-A177-3AD203B41FA5}">
                      <a16:colId xmlns:a16="http://schemas.microsoft.com/office/drawing/2014/main" val="1482840112"/>
                    </a:ext>
                  </a:extLst>
                </a:gridCol>
                <a:gridCol w="3526533">
                  <a:extLst>
                    <a:ext uri="{9D8B030D-6E8A-4147-A177-3AD203B41FA5}">
                      <a16:colId xmlns:a16="http://schemas.microsoft.com/office/drawing/2014/main" val="3633785735"/>
                    </a:ext>
                  </a:extLst>
                </a:gridCol>
                <a:gridCol w="1563913">
                  <a:extLst>
                    <a:ext uri="{9D8B030D-6E8A-4147-A177-3AD203B41FA5}">
                      <a16:colId xmlns:a16="http://schemas.microsoft.com/office/drawing/2014/main" val="1264585140"/>
                    </a:ext>
                  </a:extLst>
                </a:gridCol>
                <a:gridCol w="821182">
                  <a:extLst>
                    <a:ext uri="{9D8B030D-6E8A-4147-A177-3AD203B41FA5}">
                      <a16:colId xmlns:a16="http://schemas.microsoft.com/office/drawing/2014/main" val="3670151408"/>
                    </a:ext>
                  </a:extLst>
                </a:gridCol>
                <a:gridCol w="775156">
                  <a:extLst>
                    <a:ext uri="{9D8B030D-6E8A-4147-A177-3AD203B41FA5}">
                      <a16:colId xmlns:a16="http://schemas.microsoft.com/office/drawing/2014/main" val="2974614298"/>
                    </a:ext>
                  </a:extLst>
                </a:gridCol>
                <a:gridCol w="715529">
                  <a:extLst>
                    <a:ext uri="{9D8B030D-6E8A-4147-A177-3AD203B41FA5}">
                      <a16:colId xmlns:a16="http://schemas.microsoft.com/office/drawing/2014/main" val="3739191841"/>
                    </a:ext>
                  </a:extLst>
                </a:gridCol>
                <a:gridCol w="739363">
                  <a:extLst>
                    <a:ext uri="{9D8B030D-6E8A-4147-A177-3AD203B41FA5}">
                      <a16:colId xmlns:a16="http://schemas.microsoft.com/office/drawing/2014/main" val="1801246497"/>
                    </a:ext>
                  </a:extLst>
                </a:gridCol>
              </a:tblGrid>
              <a:tr h="380042">
                <a:tc>
                  <a:txBody>
                    <a:bodyPr/>
                    <a:lstStyle/>
                    <a:p>
                      <a:endParaRPr lang="nl-NL" dirty="0"/>
                    </a:p>
                  </a:txBody>
                  <a:tcPr/>
                </a:tc>
                <a:tc>
                  <a:txBody>
                    <a:bodyPr/>
                    <a:lstStyle/>
                    <a:p>
                      <a:r>
                        <a:rPr lang="nl-NL" sz="1400" dirty="0"/>
                        <a:t>2023</a:t>
                      </a:r>
                    </a:p>
                  </a:txBody>
                  <a:tcPr/>
                </a:tc>
                <a:tc>
                  <a:txBody>
                    <a:bodyPr/>
                    <a:lstStyle/>
                    <a:p>
                      <a:r>
                        <a:rPr lang="nl-NL" sz="1400" dirty="0"/>
                        <a:t>2024</a:t>
                      </a:r>
                    </a:p>
                  </a:txBody>
                  <a:tcPr/>
                </a:tc>
                <a:tc>
                  <a:txBody>
                    <a:bodyPr/>
                    <a:lstStyle/>
                    <a:p>
                      <a:r>
                        <a:rPr lang="nl-NL" sz="1400" dirty="0"/>
                        <a:t>2025</a:t>
                      </a:r>
                    </a:p>
                  </a:txBody>
                  <a:tcPr/>
                </a:tc>
                <a:tc>
                  <a:txBody>
                    <a:bodyPr/>
                    <a:lstStyle/>
                    <a:p>
                      <a:r>
                        <a:rPr lang="nl-NL" sz="1400" dirty="0"/>
                        <a:t>2026</a:t>
                      </a:r>
                    </a:p>
                  </a:txBody>
                  <a:tcPr/>
                </a:tc>
                <a:tc>
                  <a:txBody>
                    <a:bodyPr/>
                    <a:lstStyle/>
                    <a:p>
                      <a:r>
                        <a:rPr lang="nl-NL" sz="1400" dirty="0"/>
                        <a:t>2027</a:t>
                      </a:r>
                    </a:p>
                  </a:txBody>
                  <a:tcPr/>
                </a:tc>
                <a:tc>
                  <a:txBody>
                    <a:bodyPr/>
                    <a:lstStyle/>
                    <a:p>
                      <a:r>
                        <a:rPr lang="nl-NL" sz="1400" dirty="0"/>
                        <a:t>2028</a:t>
                      </a:r>
                    </a:p>
                  </a:txBody>
                  <a:tcPr/>
                </a:tc>
                <a:extLst>
                  <a:ext uri="{0D108BD9-81ED-4DB2-BD59-A6C34878D82A}">
                    <a16:rowId xmlns:a16="http://schemas.microsoft.com/office/drawing/2014/main" val="1114014823"/>
                  </a:ext>
                </a:extLst>
              </a:tr>
            </a:tbl>
          </a:graphicData>
        </a:graphic>
      </p:graphicFrame>
      <p:sp>
        <p:nvSpPr>
          <p:cNvPr id="92" name="OTLSHAPE_M_d13f186547184bbb84e3129eee9c4279_Shape">
            <a:extLst>
              <a:ext uri="{FF2B5EF4-FFF2-40B4-BE49-F238E27FC236}">
                <a16:creationId xmlns:a16="http://schemas.microsoft.com/office/drawing/2014/main" id="{650E911A-30A5-4EE7-A300-B9451CA5DC7F}"/>
              </a:ext>
            </a:extLst>
          </p:cNvPr>
          <p:cNvSpPr/>
          <p:nvPr>
            <p:custDataLst>
              <p:tags r:id="rId28"/>
            </p:custDataLst>
          </p:nvPr>
        </p:nvSpPr>
        <p:spPr>
          <a:xfrm>
            <a:off x="10961346" y="1362671"/>
            <a:ext cx="228600" cy="222337"/>
          </a:xfrm>
          <a:prstGeom prst="flowChartManualOperation">
            <a:avLst/>
          </a:prstGeom>
          <a:solidFill>
            <a:srgbClr val="B20E12"/>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TLSHAPE_M_db4393fafb20429da7667ad39271af50_Title">
            <a:extLst>
              <a:ext uri="{FF2B5EF4-FFF2-40B4-BE49-F238E27FC236}">
                <a16:creationId xmlns:a16="http://schemas.microsoft.com/office/drawing/2014/main" id="{22591258-F2CA-45C7-8031-B3B7A790E4B7}"/>
              </a:ext>
            </a:extLst>
          </p:cNvPr>
          <p:cNvSpPr txBox="1"/>
          <p:nvPr>
            <p:custDataLst>
              <p:tags r:id="rId29"/>
            </p:custDataLst>
          </p:nvPr>
        </p:nvSpPr>
        <p:spPr>
          <a:xfrm>
            <a:off x="2032163" y="1164914"/>
            <a:ext cx="3290760" cy="169277"/>
          </a:xfrm>
          <a:prstGeom prst="rect">
            <a:avLst/>
          </a:prstGeom>
          <a:noFill/>
        </p:spPr>
        <p:txBody>
          <a:bodyPr vert="horz" wrap="squar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10" normalizeH="0" baseline="0" noProof="0" dirty="0" err="1">
                <a:ln>
                  <a:noFill/>
                </a:ln>
                <a:solidFill>
                  <a:schemeClr val="dk1"/>
                </a:solidFill>
                <a:effectLst/>
                <a:uLnTx/>
                <a:uFillTx/>
                <a:latin typeface="Calibri" panose="020F0502020204030204" pitchFamily="34" charset="0"/>
                <a:ea typeface="+mn-ea"/>
                <a:cs typeface="+mn-cs"/>
              </a:rPr>
              <a:t>Mijlpaal</a:t>
            </a:r>
            <a:r>
              <a:rPr kumimoji="0" lang="en-US" sz="1100" b="1" i="0" u="none" strike="noStrike" kern="1200" cap="none" spc="-10" normalizeH="0" baseline="0" noProof="0" dirty="0">
                <a:ln>
                  <a:noFill/>
                </a:ln>
                <a:solidFill>
                  <a:schemeClr val="dk1"/>
                </a:solidFill>
                <a:effectLst/>
                <a:uLnTx/>
                <a:uFillTx/>
                <a:latin typeface="Calibri" panose="020F0502020204030204" pitchFamily="34" charset="0"/>
                <a:ea typeface="+mn-ea"/>
                <a:cs typeface="+mn-cs"/>
              </a:rPr>
              <a:t> </a:t>
            </a:r>
            <a:r>
              <a:rPr kumimoji="0" lang="en-US" sz="1100" b="1" i="0" u="none" strike="noStrike" kern="1200" cap="none" spc="-10" normalizeH="0" baseline="0" noProof="0" dirty="0" err="1">
                <a:ln>
                  <a:noFill/>
                </a:ln>
                <a:solidFill>
                  <a:schemeClr val="dk1"/>
                </a:solidFill>
                <a:effectLst/>
                <a:uLnTx/>
                <a:uFillTx/>
                <a:latin typeface="Calibri" panose="020F0502020204030204" pitchFamily="34" charset="0"/>
                <a:ea typeface="+mn-ea"/>
                <a:cs typeface="+mn-cs"/>
              </a:rPr>
              <a:t>definitie</a:t>
            </a:r>
            <a:r>
              <a:rPr kumimoji="0" lang="en-US" sz="1100" b="1" i="0" u="none" strike="noStrike" kern="1200" cap="none" spc="-10" normalizeH="0" baseline="0" noProof="0" dirty="0">
                <a:ln>
                  <a:noFill/>
                </a:ln>
                <a:solidFill>
                  <a:schemeClr val="dk1"/>
                </a:solidFill>
                <a:effectLst/>
                <a:uLnTx/>
                <a:uFillTx/>
                <a:latin typeface="Calibri" panose="020F0502020204030204" pitchFamily="34" charset="0"/>
                <a:ea typeface="+mn-ea"/>
                <a:cs typeface="+mn-cs"/>
              </a:rPr>
              <a:t> “primary roads”</a:t>
            </a:r>
          </a:p>
        </p:txBody>
      </p:sp>
      <p:sp>
        <p:nvSpPr>
          <p:cNvPr id="94" name="OTLSHAPE_SL_ffee1e79b85943a28c39454ea880fda8_HeaderRectangle">
            <a:extLst>
              <a:ext uri="{FF2B5EF4-FFF2-40B4-BE49-F238E27FC236}">
                <a16:creationId xmlns:a16="http://schemas.microsoft.com/office/drawing/2014/main" id="{B7CE99B2-275D-4343-9FFA-5F4C15AEDEEB}"/>
              </a:ext>
            </a:extLst>
          </p:cNvPr>
          <p:cNvSpPr/>
          <p:nvPr>
            <p:custDataLst>
              <p:tags r:id="rId30"/>
            </p:custDataLst>
          </p:nvPr>
        </p:nvSpPr>
        <p:spPr>
          <a:xfrm>
            <a:off x="1268913" y="2097712"/>
            <a:ext cx="1401542" cy="231181"/>
          </a:xfrm>
          <a:prstGeom prst="rect">
            <a:avLst/>
          </a:prstGeom>
          <a:solidFill>
            <a:srgbClr val="00206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err="1">
                <a:ln>
                  <a:noFill/>
                </a:ln>
                <a:solidFill>
                  <a:prstClr val="white"/>
                </a:solidFill>
                <a:effectLst/>
                <a:uLnTx/>
                <a:uFillTx/>
                <a:latin typeface="Calibri" panose="020F0502020204030204"/>
                <a:ea typeface="+mn-ea"/>
                <a:cs typeface="+mn-cs"/>
              </a:rPr>
              <a:t>Indicatief</a:t>
            </a:r>
            <a:endParaRPr kumimoji="0" lang="en-US" sz="12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6" name="OTLSHAPE_SL_ffee1e79b85943a28c39454ea880fda8_HeaderRectangle">
            <a:extLst>
              <a:ext uri="{FF2B5EF4-FFF2-40B4-BE49-F238E27FC236}">
                <a16:creationId xmlns:a16="http://schemas.microsoft.com/office/drawing/2014/main" id="{448B8898-CAA4-4833-BF1D-325767279ED3}"/>
              </a:ext>
            </a:extLst>
          </p:cNvPr>
          <p:cNvSpPr/>
          <p:nvPr>
            <p:custDataLst>
              <p:tags r:id="rId31"/>
            </p:custDataLst>
          </p:nvPr>
        </p:nvSpPr>
        <p:spPr>
          <a:xfrm>
            <a:off x="3021389" y="2359447"/>
            <a:ext cx="1220205" cy="231181"/>
          </a:xfrm>
          <a:prstGeom prst="rect">
            <a:avLst/>
          </a:prstGeom>
          <a:solidFill>
            <a:srgbClr val="00206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err="1">
                <a:ln>
                  <a:noFill/>
                </a:ln>
                <a:solidFill>
                  <a:prstClr val="white"/>
                </a:solidFill>
                <a:effectLst/>
                <a:uLnTx/>
                <a:uFillTx/>
                <a:latin typeface="Calibri" panose="020F0502020204030204"/>
                <a:ea typeface="+mn-ea"/>
                <a:cs typeface="+mn-cs"/>
              </a:rPr>
              <a:t>Ist</a:t>
            </a:r>
            <a:r>
              <a:rPr kumimoji="0" lang="en-US" sz="1200" b="1" i="0" u="none" strike="noStrike" kern="1200" cap="none" spc="0" normalizeH="0" baseline="0" noProof="0" dirty="0">
                <a:ln>
                  <a:noFill/>
                </a:ln>
                <a:solidFill>
                  <a:prstClr val="white"/>
                </a:solidFill>
                <a:effectLst/>
                <a:uLnTx/>
                <a:uFillTx/>
                <a:latin typeface="Calibri" panose="020F0502020204030204"/>
                <a:ea typeface="+mn-ea"/>
                <a:cs typeface="+mn-cs"/>
              </a:rPr>
              <a:t> </a:t>
            </a:r>
            <a:r>
              <a:rPr kumimoji="0" lang="en-US" sz="1200" b="1" i="0" u="none" strike="noStrike" kern="1200" cap="none" spc="0" normalizeH="0" baseline="0" noProof="0" dirty="0" err="1">
                <a:ln>
                  <a:noFill/>
                </a:ln>
                <a:solidFill>
                  <a:prstClr val="white"/>
                </a:solidFill>
                <a:effectLst/>
                <a:uLnTx/>
                <a:uFillTx/>
                <a:latin typeface="Calibri" panose="020F0502020204030204"/>
                <a:ea typeface="+mn-ea"/>
                <a:cs typeface="+mn-cs"/>
              </a:rPr>
              <a:t>en</a:t>
            </a:r>
            <a:r>
              <a:rPr kumimoji="0" lang="en-US" sz="1200" b="1" i="0" u="none" strike="noStrike" kern="1200" cap="none" spc="0" normalizeH="0" baseline="0" noProof="0" dirty="0">
                <a:ln>
                  <a:noFill/>
                </a:ln>
                <a:solidFill>
                  <a:prstClr val="white"/>
                </a:solidFill>
                <a:effectLst/>
                <a:uLnTx/>
                <a:uFillTx/>
                <a:latin typeface="Calibri" panose="020F0502020204030204"/>
                <a:ea typeface="+mn-ea"/>
                <a:cs typeface="+mn-cs"/>
              </a:rPr>
              <a:t> </a:t>
            </a:r>
            <a:r>
              <a:rPr kumimoji="0" lang="en-US" sz="1200" b="1" i="0" u="none" strike="noStrike" kern="1200" cap="none" spc="0" normalizeH="0" baseline="0" noProof="0" dirty="0" err="1">
                <a:ln>
                  <a:noFill/>
                </a:ln>
                <a:solidFill>
                  <a:prstClr val="white"/>
                </a:solidFill>
                <a:effectLst/>
                <a:uLnTx/>
                <a:uFillTx/>
                <a:latin typeface="Calibri" panose="020F0502020204030204"/>
                <a:ea typeface="+mn-ea"/>
                <a:cs typeface="+mn-cs"/>
              </a:rPr>
              <a:t>soll</a:t>
            </a:r>
            <a:r>
              <a:rPr kumimoji="0" lang="en-US" sz="1200" b="1" i="0" u="none" strike="noStrike" kern="1200" cap="none" spc="0" normalizeH="0" baseline="0" noProof="0" dirty="0">
                <a:ln>
                  <a:noFill/>
                </a:ln>
                <a:solidFill>
                  <a:prstClr val="white"/>
                </a:solidFill>
                <a:effectLst/>
                <a:uLnTx/>
                <a:uFillTx/>
                <a:latin typeface="Calibri" panose="020F0502020204030204"/>
                <a:ea typeface="+mn-ea"/>
                <a:cs typeface="+mn-cs"/>
              </a:rPr>
              <a:t> (</a:t>
            </a:r>
            <a:r>
              <a:rPr kumimoji="0" lang="en-US" sz="1200" b="1" i="0" u="none" strike="noStrike" kern="1200" cap="none" spc="0" normalizeH="0" baseline="0" noProof="0" dirty="0" err="1">
                <a:ln>
                  <a:noFill/>
                </a:ln>
                <a:solidFill>
                  <a:prstClr val="white"/>
                </a:solidFill>
                <a:effectLst/>
                <a:uLnTx/>
                <a:uFillTx/>
                <a:latin typeface="Calibri" panose="020F0502020204030204"/>
                <a:ea typeface="+mn-ea"/>
                <a:cs typeface="+mn-cs"/>
              </a:rPr>
              <a:t>grof</a:t>
            </a:r>
            <a:r>
              <a:rPr kumimoji="0" lang="en-US" sz="1200" b="1" i="0" u="none" strike="noStrike" kern="1200" cap="none" spc="0" normalizeH="0" baseline="0" noProof="0" dirty="0">
                <a:ln>
                  <a:noFill/>
                </a:ln>
                <a:solidFill>
                  <a:prstClr val="white"/>
                </a:solidFill>
                <a:effectLst/>
                <a:uLnTx/>
                <a:uFillTx/>
                <a:latin typeface="Calibri" panose="020F0502020204030204"/>
                <a:ea typeface="+mn-ea"/>
                <a:cs typeface="+mn-cs"/>
              </a:rPr>
              <a:t>)</a:t>
            </a:r>
          </a:p>
        </p:txBody>
      </p:sp>
      <p:sp>
        <p:nvSpPr>
          <p:cNvPr id="97" name="OTLSHAPE_SLA_0723a534b8b04d848ad49d960b833b9c_Shape">
            <a:extLst>
              <a:ext uri="{FF2B5EF4-FFF2-40B4-BE49-F238E27FC236}">
                <a16:creationId xmlns:a16="http://schemas.microsoft.com/office/drawing/2014/main" id="{615F2E1E-2825-4F50-9FC1-F6DBBE489BE7}"/>
              </a:ext>
            </a:extLst>
          </p:cNvPr>
          <p:cNvSpPr/>
          <p:nvPr>
            <p:custDataLst>
              <p:tags r:id="rId32"/>
            </p:custDataLst>
          </p:nvPr>
        </p:nvSpPr>
        <p:spPr>
          <a:xfrm>
            <a:off x="4130213" y="2365063"/>
            <a:ext cx="228600" cy="254000"/>
          </a:xfrm>
          <a:prstGeom prst="star8">
            <a:avLst>
              <a:gd name="adj" fmla="val 37500"/>
            </a:avLst>
          </a:prstGeom>
          <a:solidFill>
            <a:srgbClr val="FF000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TLSHAPE_SL_ffee1e79b85943a28c39454ea880fda8_HeaderRectangle">
            <a:extLst>
              <a:ext uri="{FF2B5EF4-FFF2-40B4-BE49-F238E27FC236}">
                <a16:creationId xmlns:a16="http://schemas.microsoft.com/office/drawing/2014/main" id="{26E04E85-6444-4647-B3F5-7CB1B5C35ED5}"/>
              </a:ext>
            </a:extLst>
          </p:cNvPr>
          <p:cNvSpPr/>
          <p:nvPr>
            <p:custDataLst>
              <p:tags r:id="rId33"/>
            </p:custDataLst>
          </p:nvPr>
        </p:nvSpPr>
        <p:spPr>
          <a:xfrm>
            <a:off x="3277765" y="2678384"/>
            <a:ext cx="1220205" cy="231181"/>
          </a:xfrm>
          <a:prstGeom prst="rect">
            <a:avLst/>
          </a:prstGeom>
          <a:solidFill>
            <a:srgbClr val="00206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err="1">
                <a:ln>
                  <a:noFill/>
                </a:ln>
                <a:solidFill>
                  <a:prstClr val="white"/>
                </a:solidFill>
                <a:effectLst/>
                <a:uLnTx/>
                <a:uFillTx/>
                <a:latin typeface="Calibri" panose="020F0502020204030204"/>
                <a:ea typeface="+mn-ea"/>
                <a:cs typeface="+mn-cs"/>
              </a:rPr>
              <a:t>Impl</a:t>
            </a:r>
            <a:r>
              <a:rPr kumimoji="0" lang="en-US" sz="1200" b="1" i="0" u="none" strike="noStrike" kern="1200" cap="none" spc="0" normalizeH="0" baseline="0" noProof="0" dirty="0">
                <a:ln>
                  <a:noFill/>
                </a:ln>
                <a:solidFill>
                  <a:prstClr val="white"/>
                </a:solidFill>
                <a:effectLst/>
                <a:uLnTx/>
                <a:uFillTx/>
                <a:latin typeface="Calibri" panose="020F0502020204030204"/>
                <a:ea typeface="+mn-ea"/>
                <a:cs typeface="+mn-cs"/>
              </a:rPr>
              <a:t>. Scenario’s</a:t>
            </a:r>
          </a:p>
        </p:txBody>
      </p:sp>
      <p:sp>
        <p:nvSpPr>
          <p:cNvPr id="100" name="OTLSHAPE_SLA_0723a534b8b04d848ad49d960b833b9c_Shape">
            <a:extLst>
              <a:ext uri="{FF2B5EF4-FFF2-40B4-BE49-F238E27FC236}">
                <a16:creationId xmlns:a16="http://schemas.microsoft.com/office/drawing/2014/main" id="{5BBDD703-E13D-4E64-BAD5-F45C92DD4129}"/>
              </a:ext>
            </a:extLst>
          </p:cNvPr>
          <p:cNvSpPr/>
          <p:nvPr>
            <p:custDataLst>
              <p:tags r:id="rId34"/>
            </p:custDataLst>
          </p:nvPr>
        </p:nvSpPr>
        <p:spPr>
          <a:xfrm>
            <a:off x="4414206" y="2666974"/>
            <a:ext cx="228600" cy="254000"/>
          </a:xfrm>
          <a:prstGeom prst="star8">
            <a:avLst/>
          </a:prstGeom>
          <a:solidFill>
            <a:srgbClr val="FF000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Verbindingslijn: gebogen 5">
            <a:extLst>
              <a:ext uri="{FF2B5EF4-FFF2-40B4-BE49-F238E27FC236}">
                <a16:creationId xmlns:a16="http://schemas.microsoft.com/office/drawing/2014/main" id="{48372EE7-B36D-4445-94D5-AEBF3D9389EA}"/>
              </a:ext>
            </a:extLst>
          </p:cNvPr>
          <p:cNvCxnSpPr>
            <a:cxnSpLocks/>
            <a:endCxn id="99" idx="1"/>
          </p:cNvCxnSpPr>
          <p:nvPr/>
        </p:nvCxnSpPr>
        <p:spPr>
          <a:xfrm rot="10800000">
            <a:off x="3277765" y="2793976"/>
            <a:ext cx="1299646" cy="11409"/>
          </a:xfrm>
          <a:prstGeom prst="bentConnector5">
            <a:avLst>
              <a:gd name="adj1" fmla="val -256604"/>
              <a:gd name="adj2" fmla="val -3064642"/>
              <a:gd name="adj3" fmla="val 117589"/>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07" name="OTLSHAPE_SL_ffee1e79b85943a28c39454ea880fda8_HeaderRectangle">
            <a:extLst>
              <a:ext uri="{FF2B5EF4-FFF2-40B4-BE49-F238E27FC236}">
                <a16:creationId xmlns:a16="http://schemas.microsoft.com/office/drawing/2014/main" id="{23D669F8-8B3B-47D3-B68C-C5A25CF7BE11}"/>
              </a:ext>
            </a:extLst>
          </p:cNvPr>
          <p:cNvSpPr/>
          <p:nvPr>
            <p:custDataLst>
              <p:tags r:id="rId35"/>
            </p:custDataLst>
          </p:nvPr>
        </p:nvSpPr>
        <p:spPr>
          <a:xfrm>
            <a:off x="2451302" y="3280905"/>
            <a:ext cx="6373352" cy="231181"/>
          </a:xfrm>
          <a:prstGeom prst="rect">
            <a:avLst/>
          </a:prstGeom>
          <a:solidFill>
            <a:schemeClr val="accent2">
              <a:lumMod val="7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err="1">
                <a:ln>
                  <a:noFill/>
                </a:ln>
                <a:solidFill>
                  <a:prstClr val="white"/>
                </a:solidFill>
                <a:effectLst/>
                <a:uLnTx/>
                <a:uFillTx/>
                <a:latin typeface="Calibri" panose="020F0502020204030204"/>
                <a:ea typeface="+mn-ea"/>
                <a:cs typeface="+mn-cs"/>
              </a:rPr>
              <a:t>Overleg</a:t>
            </a:r>
            <a:r>
              <a:rPr kumimoji="0" lang="en-US" sz="1200" b="1" i="0" u="none" strike="noStrike" kern="1200" cap="none" spc="0" normalizeH="0" baseline="0" noProof="0" dirty="0">
                <a:ln>
                  <a:noFill/>
                </a:ln>
                <a:solidFill>
                  <a:prstClr val="white"/>
                </a:solidFill>
                <a:effectLst/>
                <a:uLnTx/>
                <a:uFillTx/>
                <a:latin typeface="Calibri" panose="020F0502020204030204"/>
                <a:ea typeface="+mn-ea"/>
                <a:cs typeface="+mn-cs"/>
              </a:rPr>
              <a:t> SPS </a:t>
            </a:r>
            <a:r>
              <a:rPr kumimoji="0" lang="en-US" sz="1200" b="1" i="0" u="none" strike="noStrike" kern="1200" cap="none" spc="0" normalizeH="0" baseline="0" noProof="0" dirty="0" err="1">
                <a:ln>
                  <a:noFill/>
                </a:ln>
                <a:solidFill>
                  <a:prstClr val="white"/>
                </a:solidFill>
                <a:effectLst/>
                <a:uLnTx/>
                <a:uFillTx/>
                <a:latin typeface="Calibri" panose="020F0502020204030204"/>
                <a:ea typeface="+mn-ea"/>
                <a:cs typeface="+mn-cs"/>
              </a:rPr>
              <a:t>deelnemers</a:t>
            </a:r>
            <a:r>
              <a:rPr kumimoji="0" lang="en-US" sz="1200" b="1" i="0" u="none" strike="noStrike" kern="1200" cap="none" spc="0" normalizeH="0" baseline="0" noProof="0" dirty="0">
                <a:ln>
                  <a:noFill/>
                </a:ln>
                <a:solidFill>
                  <a:prstClr val="white"/>
                </a:solidFill>
                <a:effectLst/>
                <a:uLnTx/>
                <a:uFillTx/>
                <a:latin typeface="Calibri" panose="020F0502020204030204"/>
                <a:ea typeface="+mn-ea"/>
                <a:cs typeface="+mn-cs"/>
              </a:rPr>
              <a:t> (</a:t>
            </a:r>
            <a:r>
              <a:rPr kumimoji="0" lang="en-US" sz="1200" b="1" i="0" u="none" strike="noStrike" kern="1200" cap="none" spc="0" normalizeH="0" baseline="0" noProof="0" dirty="0" err="1">
                <a:ln>
                  <a:noFill/>
                </a:ln>
                <a:solidFill>
                  <a:prstClr val="white"/>
                </a:solidFill>
                <a:effectLst/>
                <a:uLnTx/>
                <a:uFillTx/>
                <a:latin typeface="Calibri" panose="020F0502020204030204"/>
                <a:ea typeface="+mn-ea"/>
                <a:cs typeface="+mn-cs"/>
              </a:rPr>
              <a:t>ihkv</a:t>
            </a:r>
            <a:r>
              <a:rPr kumimoji="0" lang="en-US" sz="1200" b="1" i="0" u="none" strike="noStrike" kern="1200" cap="none" spc="0" normalizeH="0" baseline="0" noProof="0" dirty="0">
                <a:ln>
                  <a:noFill/>
                </a:ln>
                <a:solidFill>
                  <a:prstClr val="white"/>
                </a:solidFill>
                <a:effectLst/>
                <a:uLnTx/>
                <a:uFillTx/>
                <a:latin typeface="Calibri" panose="020F0502020204030204"/>
                <a:ea typeface="+mn-ea"/>
                <a:cs typeface="+mn-cs"/>
              </a:rPr>
              <a:t> </a:t>
            </a:r>
            <a:r>
              <a:rPr kumimoji="0" lang="en-US" sz="1200" b="1" i="0" u="none" strike="noStrike" kern="1200" cap="none" spc="0" normalizeH="0" baseline="0" noProof="0" dirty="0" err="1">
                <a:ln>
                  <a:noFill/>
                </a:ln>
                <a:solidFill>
                  <a:prstClr val="white"/>
                </a:solidFill>
                <a:effectLst/>
                <a:uLnTx/>
                <a:uFillTx/>
                <a:latin typeface="Calibri" panose="020F0502020204030204"/>
                <a:ea typeface="+mn-ea"/>
                <a:cs typeface="+mn-cs"/>
              </a:rPr>
              <a:t>afgeslotem</a:t>
            </a:r>
            <a:r>
              <a:rPr kumimoji="0" lang="en-US" sz="1200" b="1" i="0" u="none" strike="noStrike" kern="1200" cap="none" spc="0" normalizeH="0" baseline="0" noProof="0" dirty="0">
                <a:ln>
                  <a:noFill/>
                </a:ln>
                <a:solidFill>
                  <a:prstClr val="white"/>
                </a:solidFill>
                <a:effectLst/>
                <a:uLnTx/>
                <a:uFillTx/>
                <a:latin typeface="Calibri" panose="020F0502020204030204"/>
                <a:ea typeface="+mn-ea"/>
                <a:cs typeface="+mn-cs"/>
              </a:rPr>
              <a:t> </a:t>
            </a:r>
            <a:r>
              <a:rPr kumimoji="0" lang="en-US" sz="1200" b="1" i="0" u="none" strike="noStrike" kern="1200" cap="none" spc="0" normalizeH="0" baseline="0" noProof="0" dirty="0" err="1">
                <a:ln>
                  <a:noFill/>
                </a:ln>
                <a:solidFill>
                  <a:prstClr val="white"/>
                </a:solidFill>
                <a:effectLst/>
                <a:uLnTx/>
                <a:uFillTx/>
                <a:latin typeface="Calibri" panose="020F0502020204030204"/>
                <a:ea typeface="+mn-ea"/>
                <a:cs typeface="+mn-cs"/>
              </a:rPr>
              <a:t>overeenkomsten</a:t>
            </a:r>
            <a:r>
              <a:rPr kumimoji="0" lang="en-US" sz="1200" b="1"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
        <p:nvSpPr>
          <p:cNvPr id="108" name="OTLSHAPE_SLT_44de9765e7204557b88297f4709b8c30_Title">
            <a:extLst>
              <a:ext uri="{FF2B5EF4-FFF2-40B4-BE49-F238E27FC236}">
                <a16:creationId xmlns:a16="http://schemas.microsoft.com/office/drawing/2014/main" id="{8DDB7203-5D6A-4A74-927F-522564DCF05D}"/>
              </a:ext>
            </a:extLst>
          </p:cNvPr>
          <p:cNvSpPr txBox="1"/>
          <p:nvPr>
            <p:custDataLst>
              <p:tags r:id="rId36"/>
            </p:custDataLst>
          </p:nvPr>
        </p:nvSpPr>
        <p:spPr>
          <a:xfrm>
            <a:off x="11127063" y="6281945"/>
            <a:ext cx="699185" cy="338554"/>
          </a:xfrm>
          <a:prstGeom prst="rect">
            <a:avLst/>
          </a:prstGeom>
          <a:solidFill>
            <a:srgbClr val="0070C0"/>
          </a:solidFill>
        </p:spPr>
        <p:txBody>
          <a:bodyPr vert="horz" wrap="squar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6" normalizeH="0" baseline="0" noProof="0" dirty="0" err="1">
                <a:ln>
                  <a:noFill/>
                </a:ln>
                <a:solidFill>
                  <a:schemeClr val="lt1"/>
                </a:solidFill>
                <a:effectLst/>
                <a:uLnTx/>
                <a:uFillTx/>
                <a:latin typeface="Calibri" panose="020F0502020204030204" pitchFamily="34" charset="0"/>
                <a:ea typeface="+mn-ea"/>
                <a:cs typeface="+mn-cs"/>
              </a:rPr>
              <a:t>Geheel</a:t>
            </a:r>
            <a:r>
              <a:rPr kumimoji="0" lang="en-US" sz="1100" b="1" i="0" u="none" strike="noStrike" kern="1200" cap="none" spc="-6" normalizeH="0" baseline="0" noProof="0" dirty="0">
                <a:ln>
                  <a:noFill/>
                </a:ln>
                <a:solidFill>
                  <a:schemeClr val="lt1"/>
                </a:solidFill>
                <a:effectLst/>
                <a:uLnTx/>
                <a:uFillTx/>
                <a:latin typeface="Calibri" panose="020F0502020204030204" pitchFamily="34" charset="0"/>
                <a:ea typeface="+mn-ea"/>
                <a:cs typeface="+mn-cs"/>
              </a:rPr>
              <a:t> </a:t>
            </a:r>
            <a:r>
              <a:rPr kumimoji="0" lang="en-US" sz="1100" b="1" i="0" u="none" strike="noStrike" kern="1200" cap="none" spc="-6" normalizeH="0" baseline="0" noProof="0" dirty="0" err="1">
                <a:ln>
                  <a:noFill/>
                </a:ln>
                <a:solidFill>
                  <a:schemeClr val="lt1"/>
                </a:solidFill>
                <a:effectLst/>
                <a:uLnTx/>
                <a:uFillTx/>
                <a:latin typeface="Calibri" panose="020F0502020204030204" pitchFamily="34" charset="0"/>
                <a:ea typeface="+mn-ea"/>
                <a:cs typeface="+mn-cs"/>
              </a:rPr>
              <a:t>netwerk</a:t>
            </a:r>
            <a:endParaRPr kumimoji="0" lang="en-US" sz="1100" b="1" i="0" u="none" strike="noStrike" kern="1200" cap="none" spc="-6" normalizeH="0" baseline="0" noProof="0" dirty="0">
              <a:ln>
                <a:noFill/>
              </a:ln>
              <a:solidFill>
                <a:schemeClr val="lt1"/>
              </a:solidFill>
              <a:effectLst/>
              <a:uLnTx/>
              <a:uFillTx/>
              <a:latin typeface="Calibri" panose="020F0502020204030204" pitchFamily="34" charset="0"/>
              <a:ea typeface="+mn-ea"/>
              <a:cs typeface="+mn-cs"/>
            </a:endParaRPr>
          </a:p>
        </p:txBody>
      </p:sp>
      <p:sp>
        <p:nvSpPr>
          <p:cNvPr id="112" name="OTLSHAPE_SLA_0723a534b8b04d848ad49d960b833b9c_Title">
            <a:extLst>
              <a:ext uri="{FF2B5EF4-FFF2-40B4-BE49-F238E27FC236}">
                <a16:creationId xmlns:a16="http://schemas.microsoft.com/office/drawing/2014/main" id="{DFE7FBDE-6C62-4C62-8F29-EEE8438E1430}"/>
              </a:ext>
            </a:extLst>
          </p:cNvPr>
          <p:cNvSpPr txBox="1"/>
          <p:nvPr>
            <p:custDataLst>
              <p:tags r:id="rId37"/>
            </p:custDataLst>
          </p:nvPr>
        </p:nvSpPr>
        <p:spPr>
          <a:xfrm>
            <a:off x="4554766" y="2791189"/>
            <a:ext cx="3055930" cy="338554"/>
          </a:xfrm>
          <a:prstGeom prst="rect">
            <a:avLst/>
          </a:prstGeom>
          <a:noFill/>
        </p:spPr>
        <p:txBody>
          <a:bodyPr vert="horz" wrap="square" lIns="0" tIns="0" rIns="0" bIns="0" rtlCol="0" anchor="ctr" anchorCtr="0">
            <a:spAutoFit/>
          </a:bodyPr>
          <a:lstStyle/>
          <a:p>
            <a:pPr algn="ctr"/>
            <a:r>
              <a:rPr lang="en-US" sz="1100" b="1" spc="-8" dirty="0" err="1">
                <a:solidFill>
                  <a:schemeClr val="dk1"/>
                </a:solidFill>
                <a:latin typeface="Calibri" panose="020F0502020204030204" pitchFamily="34" charset="0"/>
              </a:rPr>
              <a:t>Afspraken</a:t>
            </a:r>
            <a:r>
              <a:rPr lang="en-US" sz="1100" b="1" spc="-8" dirty="0">
                <a:solidFill>
                  <a:schemeClr val="dk1"/>
                </a:solidFill>
                <a:latin typeface="Calibri" panose="020F0502020204030204" pitchFamily="34" charset="0"/>
              </a:rPr>
              <a:t> over </a:t>
            </a:r>
            <a:r>
              <a:rPr lang="en-US" sz="1100" b="1" spc="-8" dirty="0" err="1">
                <a:solidFill>
                  <a:schemeClr val="dk1"/>
                </a:solidFill>
                <a:latin typeface="Calibri" panose="020F0502020204030204" pitchFamily="34" charset="0"/>
              </a:rPr>
              <a:t>Bekendheid</a:t>
            </a:r>
            <a:r>
              <a:rPr lang="en-US" sz="1100" b="1" spc="-8" dirty="0">
                <a:solidFill>
                  <a:schemeClr val="dk1"/>
                </a:solidFill>
                <a:latin typeface="Calibri" panose="020F0502020204030204" pitchFamily="34" charset="0"/>
              </a:rPr>
              <a:t>, </a:t>
            </a:r>
            <a:r>
              <a:rPr lang="en-US" sz="1100" b="1" spc="-8" dirty="0" err="1">
                <a:solidFill>
                  <a:schemeClr val="dk1"/>
                </a:solidFill>
                <a:latin typeface="Calibri" panose="020F0502020204030204" pitchFamily="34" charset="0"/>
              </a:rPr>
              <a:t>Beschikbaarheid</a:t>
            </a:r>
            <a:r>
              <a:rPr lang="en-US" sz="1100" b="1" spc="-8" dirty="0">
                <a:solidFill>
                  <a:schemeClr val="dk1"/>
                </a:solidFill>
                <a:latin typeface="Calibri" panose="020F0502020204030204" pitchFamily="34" charset="0"/>
              </a:rPr>
              <a:t> </a:t>
            </a:r>
            <a:r>
              <a:rPr lang="en-US" sz="1100" b="1" spc="-8" dirty="0" err="1">
                <a:solidFill>
                  <a:schemeClr val="dk1"/>
                </a:solidFill>
                <a:latin typeface="Calibri" panose="020F0502020204030204" pitchFamily="34" charset="0"/>
              </a:rPr>
              <a:t>en</a:t>
            </a:r>
            <a:r>
              <a:rPr lang="en-US" sz="1100" b="1" spc="-8" dirty="0">
                <a:solidFill>
                  <a:schemeClr val="dk1"/>
                </a:solidFill>
                <a:latin typeface="Calibri" panose="020F0502020204030204" pitchFamily="34" charset="0"/>
              </a:rPr>
              <a:t> </a:t>
            </a:r>
            <a:r>
              <a:rPr lang="en-US" sz="1100" b="1" spc="-8" dirty="0" err="1">
                <a:solidFill>
                  <a:schemeClr val="dk1"/>
                </a:solidFill>
                <a:latin typeface="Calibri" panose="020F0502020204030204" pitchFamily="34" charset="0"/>
              </a:rPr>
              <a:t>Bruikbaarheid</a:t>
            </a:r>
            <a:r>
              <a:rPr lang="en-US" sz="1100" b="1" spc="-8" dirty="0">
                <a:solidFill>
                  <a:schemeClr val="dk1"/>
                </a:solidFill>
                <a:latin typeface="Calibri" panose="020F0502020204030204" pitchFamily="34" charset="0"/>
              </a:rPr>
              <a:t> (</a:t>
            </a:r>
            <a:r>
              <a:rPr lang="en-US" sz="1100" b="1" spc="-8" dirty="0" err="1">
                <a:solidFill>
                  <a:schemeClr val="dk1"/>
                </a:solidFill>
                <a:latin typeface="Calibri" panose="020F0502020204030204" pitchFamily="34" charset="0"/>
              </a:rPr>
              <a:t>continu</a:t>
            </a:r>
            <a:r>
              <a:rPr lang="en-US" sz="1100" b="1" spc="-8" dirty="0">
                <a:solidFill>
                  <a:schemeClr val="dk1"/>
                </a:solidFill>
                <a:latin typeface="Calibri" panose="020F0502020204030204" pitchFamily="34" charset="0"/>
              </a:rPr>
              <a:t> process)</a:t>
            </a:r>
          </a:p>
        </p:txBody>
      </p:sp>
      <p:sp>
        <p:nvSpPr>
          <p:cNvPr id="114" name="OTLSHAPE_SL_ffee1e79b85943a28c39454ea880fda8_HeaderRectangle">
            <a:extLst>
              <a:ext uri="{FF2B5EF4-FFF2-40B4-BE49-F238E27FC236}">
                <a16:creationId xmlns:a16="http://schemas.microsoft.com/office/drawing/2014/main" id="{1F663F6F-EBDD-4589-A3F8-8ACB86C0EB5F}"/>
              </a:ext>
            </a:extLst>
          </p:cNvPr>
          <p:cNvSpPr/>
          <p:nvPr>
            <p:custDataLst>
              <p:tags r:id="rId38"/>
            </p:custDataLst>
          </p:nvPr>
        </p:nvSpPr>
        <p:spPr>
          <a:xfrm>
            <a:off x="3437425" y="3552115"/>
            <a:ext cx="5383379" cy="231181"/>
          </a:xfrm>
          <a:prstGeom prst="rect">
            <a:avLst/>
          </a:prstGeom>
          <a:gradFill flip="none" rotWithShape="1">
            <a:gsLst>
              <a:gs pos="51000">
                <a:schemeClr val="accent2">
                  <a:lumMod val="75000"/>
                </a:schemeClr>
              </a:gs>
              <a:gs pos="68000">
                <a:schemeClr val="accent2">
                  <a:lumMod val="75000"/>
                  <a:tint val="44500"/>
                  <a:satMod val="160000"/>
                </a:schemeClr>
              </a:gs>
              <a:gs pos="100000">
                <a:schemeClr val="accent2">
                  <a:lumMod val="75000"/>
                  <a:tint val="23500"/>
                  <a:satMod val="160000"/>
                </a:schemeClr>
              </a:gs>
            </a:gsLst>
            <a:lin ang="2700000" scaled="1"/>
            <a:tileRect/>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err="1">
                <a:ln>
                  <a:noFill/>
                </a:ln>
                <a:solidFill>
                  <a:prstClr val="white"/>
                </a:solidFill>
                <a:effectLst/>
                <a:uLnTx/>
                <a:uFillTx/>
                <a:latin typeface="Calibri" panose="020F0502020204030204"/>
                <a:ea typeface="+mn-ea"/>
                <a:cs typeface="+mn-cs"/>
              </a:rPr>
              <a:t>Overleg</a:t>
            </a:r>
            <a:r>
              <a:rPr kumimoji="0" lang="en-US" sz="1200" b="1" i="0" u="none" strike="noStrike" kern="1200" cap="none" spc="0" normalizeH="0" baseline="0" noProof="0" dirty="0">
                <a:ln>
                  <a:noFill/>
                </a:ln>
                <a:solidFill>
                  <a:prstClr val="white"/>
                </a:solidFill>
                <a:effectLst/>
                <a:uLnTx/>
                <a:uFillTx/>
                <a:latin typeface="Calibri" panose="020F0502020204030204"/>
                <a:ea typeface="+mn-ea"/>
                <a:cs typeface="+mn-cs"/>
              </a:rPr>
              <a:t> SPS </a:t>
            </a:r>
            <a:r>
              <a:rPr kumimoji="0" lang="en-US" sz="1200" b="1" i="0" u="none" strike="noStrike" kern="1200" cap="none" spc="0" normalizeH="0" baseline="0" noProof="0" dirty="0" err="1">
                <a:ln>
                  <a:noFill/>
                </a:ln>
                <a:solidFill>
                  <a:prstClr val="white"/>
                </a:solidFill>
                <a:effectLst/>
                <a:uLnTx/>
                <a:uFillTx/>
                <a:latin typeface="Calibri" panose="020F0502020204030204"/>
                <a:ea typeface="+mn-ea"/>
                <a:cs typeface="+mn-cs"/>
              </a:rPr>
              <a:t>deelnemers</a:t>
            </a:r>
            <a:r>
              <a:rPr kumimoji="0" lang="en-US" sz="1200" b="1" i="0" u="none" strike="noStrike" kern="1200" cap="none" spc="0" normalizeH="0" baseline="0" noProof="0" dirty="0">
                <a:ln>
                  <a:noFill/>
                </a:ln>
                <a:solidFill>
                  <a:prstClr val="white"/>
                </a:solidFill>
                <a:effectLst/>
                <a:uLnTx/>
                <a:uFillTx/>
                <a:latin typeface="Calibri" panose="020F0502020204030204"/>
                <a:ea typeface="+mn-ea"/>
                <a:cs typeface="+mn-cs"/>
              </a:rPr>
              <a:t> (</a:t>
            </a:r>
            <a:r>
              <a:rPr kumimoji="0" lang="en-US" sz="1200" b="1" i="0" u="none" strike="noStrike" kern="1200" cap="none" spc="0" normalizeH="0" baseline="0" noProof="0" dirty="0" err="1">
                <a:ln>
                  <a:noFill/>
                </a:ln>
                <a:solidFill>
                  <a:prstClr val="white"/>
                </a:solidFill>
                <a:effectLst/>
                <a:uLnTx/>
                <a:uFillTx/>
                <a:latin typeface="Calibri" panose="020F0502020204030204"/>
                <a:ea typeface="+mn-ea"/>
                <a:cs typeface="+mn-cs"/>
              </a:rPr>
              <a:t>ihkv</a:t>
            </a:r>
            <a:r>
              <a:rPr kumimoji="0" lang="en-US" sz="1200" b="1" i="0" u="none" strike="noStrike" kern="1200" cap="none" spc="0" normalizeH="0" baseline="0" noProof="0" dirty="0">
                <a:ln>
                  <a:noFill/>
                </a:ln>
                <a:solidFill>
                  <a:prstClr val="white"/>
                </a:solidFill>
                <a:effectLst/>
                <a:uLnTx/>
                <a:uFillTx/>
                <a:latin typeface="Calibri" panose="020F0502020204030204"/>
                <a:ea typeface="+mn-ea"/>
                <a:cs typeface="+mn-cs"/>
              </a:rPr>
              <a:t> RTTI) </a:t>
            </a:r>
          </a:p>
        </p:txBody>
      </p:sp>
      <p:sp>
        <p:nvSpPr>
          <p:cNvPr id="116" name="OTLSHAPE_SLT_44de9765e7204557b88297f4709b8c30_Title">
            <a:extLst>
              <a:ext uri="{FF2B5EF4-FFF2-40B4-BE49-F238E27FC236}">
                <a16:creationId xmlns:a16="http://schemas.microsoft.com/office/drawing/2014/main" id="{4413FB70-712A-4D35-8CBB-A7A5D60ED98D}"/>
              </a:ext>
            </a:extLst>
          </p:cNvPr>
          <p:cNvSpPr txBox="1"/>
          <p:nvPr>
            <p:custDataLst>
              <p:tags r:id="rId39"/>
            </p:custDataLst>
          </p:nvPr>
        </p:nvSpPr>
        <p:spPr>
          <a:xfrm rot="10800000" flipV="1">
            <a:off x="3714167" y="4643322"/>
            <a:ext cx="4159469" cy="169278"/>
          </a:xfrm>
          <a:prstGeom prst="rect">
            <a:avLst/>
          </a:prstGeom>
          <a:solidFill>
            <a:srgbClr val="E17000"/>
          </a:solidFill>
        </p:spPr>
        <p:txBody>
          <a:bodyPr vert="horz" wrap="squar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6" normalizeH="0" baseline="0" noProof="0" dirty="0">
                <a:ln>
                  <a:noFill/>
                </a:ln>
                <a:solidFill>
                  <a:schemeClr val="lt1"/>
                </a:solidFill>
                <a:effectLst/>
                <a:uLnTx/>
                <a:uFillTx/>
                <a:latin typeface="Calibri" panose="020F0502020204030204" pitchFamily="34" charset="0"/>
                <a:ea typeface="+mn-ea"/>
                <a:cs typeface="+mn-cs"/>
              </a:rPr>
              <a:t>KOOP: </a:t>
            </a:r>
            <a:r>
              <a:rPr kumimoji="0" lang="en-US" sz="1100" b="1" i="0" u="none" strike="noStrike" kern="1200" cap="none" spc="-6" normalizeH="0" baseline="0" noProof="0" dirty="0" err="1">
                <a:ln>
                  <a:noFill/>
                </a:ln>
                <a:solidFill>
                  <a:schemeClr val="lt1"/>
                </a:solidFill>
                <a:effectLst/>
                <a:uLnTx/>
                <a:uFillTx/>
                <a:latin typeface="Calibri" panose="020F0502020204030204" pitchFamily="34" charset="0"/>
                <a:ea typeface="+mn-ea"/>
                <a:cs typeface="+mn-cs"/>
              </a:rPr>
              <a:t>Verkeerbesluiten</a:t>
            </a:r>
            <a:r>
              <a:rPr kumimoji="0" lang="en-US" sz="1100" b="1" i="0" u="none" strike="noStrike" kern="1200" cap="none" spc="-6" normalizeH="0" baseline="0" noProof="0" dirty="0">
                <a:ln>
                  <a:noFill/>
                </a:ln>
                <a:solidFill>
                  <a:schemeClr val="lt1"/>
                </a:solidFill>
                <a:effectLst/>
                <a:uLnTx/>
                <a:uFillTx/>
                <a:latin typeface="Calibri" panose="020F0502020204030204" pitchFamily="34" charset="0"/>
                <a:ea typeface="+mn-ea"/>
                <a:cs typeface="+mn-cs"/>
              </a:rPr>
              <a:t> machine </a:t>
            </a:r>
            <a:r>
              <a:rPr kumimoji="0" lang="en-US" sz="1100" b="1" i="0" u="none" strike="noStrike" kern="1200" cap="none" spc="-6" normalizeH="0" baseline="0" noProof="0" dirty="0" err="1">
                <a:ln>
                  <a:noFill/>
                </a:ln>
                <a:solidFill>
                  <a:schemeClr val="lt1"/>
                </a:solidFill>
                <a:effectLst/>
                <a:uLnTx/>
                <a:uFillTx/>
                <a:latin typeface="Calibri" panose="020F0502020204030204" pitchFamily="34" charset="0"/>
                <a:ea typeface="+mn-ea"/>
                <a:cs typeface="+mn-cs"/>
              </a:rPr>
              <a:t>leesbaar</a:t>
            </a:r>
            <a:endParaRPr kumimoji="0" lang="en-US" sz="1100" b="1" i="0" u="none" strike="noStrike" kern="1200" cap="none" spc="-6" normalizeH="0" baseline="0" noProof="0" dirty="0">
              <a:ln>
                <a:noFill/>
              </a:ln>
              <a:solidFill>
                <a:schemeClr val="lt1"/>
              </a:solidFill>
              <a:effectLst/>
              <a:uLnTx/>
              <a:uFillTx/>
              <a:latin typeface="Calibri" panose="020F0502020204030204" pitchFamily="34" charset="0"/>
              <a:ea typeface="+mn-ea"/>
              <a:cs typeface="+mn-cs"/>
            </a:endParaRPr>
          </a:p>
        </p:txBody>
      </p:sp>
      <p:sp>
        <p:nvSpPr>
          <p:cNvPr id="117" name="OTLSHAPE_SLA_0723a534b8b04d848ad49d960b833b9c_Shape">
            <a:extLst>
              <a:ext uri="{FF2B5EF4-FFF2-40B4-BE49-F238E27FC236}">
                <a16:creationId xmlns:a16="http://schemas.microsoft.com/office/drawing/2014/main" id="{3810469B-8084-4C0D-AF05-8E34DEF3F0CD}"/>
              </a:ext>
            </a:extLst>
          </p:cNvPr>
          <p:cNvSpPr/>
          <p:nvPr>
            <p:custDataLst>
              <p:tags r:id="rId40"/>
            </p:custDataLst>
          </p:nvPr>
        </p:nvSpPr>
        <p:spPr>
          <a:xfrm>
            <a:off x="7074191" y="4402076"/>
            <a:ext cx="228600" cy="254000"/>
          </a:xfrm>
          <a:prstGeom prst="star8">
            <a:avLst/>
          </a:prstGeom>
          <a:solidFill>
            <a:srgbClr val="FF000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OTLSHAPE_SLT_44de9765e7204557b88297f4709b8c30_Title">
            <a:extLst>
              <a:ext uri="{FF2B5EF4-FFF2-40B4-BE49-F238E27FC236}">
                <a16:creationId xmlns:a16="http://schemas.microsoft.com/office/drawing/2014/main" id="{DBAD6980-97A1-46DA-AAB5-0A666CA7A331}"/>
              </a:ext>
            </a:extLst>
          </p:cNvPr>
          <p:cNvSpPr txBox="1"/>
          <p:nvPr>
            <p:custDataLst>
              <p:tags r:id="rId41"/>
            </p:custDataLst>
          </p:nvPr>
        </p:nvSpPr>
        <p:spPr>
          <a:xfrm rot="10800000" flipV="1">
            <a:off x="1950931" y="4857162"/>
            <a:ext cx="8459162" cy="175289"/>
          </a:xfrm>
          <a:prstGeom prst="rect">
            <a:avLst/>
          </a:prstGeom>
          <a:solidFill>
            <a:srgbClr val="E17000"/>
          </a:solidFill>
        </p:spPr>
        <p:txBody>
          <a:bodyPr vert="horz" wrap="squar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6" normalizeH="0" baseline="0" noProof="0" dirty="0" err="1">
                <a:ln>
                  <a:noFill/>
                </a:ln>
                <a:solidFill>
                  <a:schemeClr val="lt1"/>
                </a:solidFill>
                <a:effectLst/>
                <a:uLnTx/>
                <a:uFillTx/>
                <a:latin typeface="Calibri" panose="020F0502020204030204" pitchFamily="34" charset="0"/>
                <a:ea typeface="+mn-ea"/>
                <a:cs typeface="+mn-cs"/>
              </a:rPr>
              <a:t>Ontwikkeling</a:t>
            </a:r>
            <a:r>
              <a:rPr kumimoji="0" lang="en-US" sz="1100" b="1" i="0" u="none" strike="noStrike" kern="1200" cap="none" spc="-6" normalizeH="0" baseline="0" noProof="0" dirty="0">
                <a:ln>
                  <a:noFill/>
                </a:ln>
                <a:solidFill>
                  <a:schemeClr val="lt1"/>
                </a:solidFill>
                <a:effectLst/>
                <a:uLnTx/>
                <a:uFillTx/>
                <a:latin typeface="Calibri" panose="020F0502020204030204" pitchFamily="34" charset="0"/>
                <a:ea typeface="+mn-ea"/>
                <a:cs typeface="+mn-cs"/>
              </a:rPr>
              <a:t>  sector/</a:t>
            </a:r>
            <a:r>
              <a:rPr kumimoji="0" lang="en-US" sz="1100" b="1" i="0" u="none" strike="noStrike" kern="1200" cap="none" spc="-6" normalizeH="0" baseline="0" noProof="0" dirty="0" err="1">
                <a:ln>
                  <a:noFill/>
                </a:ln>
                <a:solidFill>
                  <a:schemeClr val="lt1"/>
                </a:solidFill>
                <a:effectLst/>
                <a:uLnTx/>
                <a:uFillTx/>
                <a:latin typeface="Calibri" panose="020F0502020204030204" pitchFamily="34" charset="0"/>
                <a:ea typeface="+mn-ea"/>
                <a:cs typeface="+mn-cs"/>
              </a:rPr>
              <a:t>basisregistratie</a:t>
            </a:r>
            <a:r>
              <a:rPr kumimoji="0" lang="en-US" sz="1100" b="1" i="0" u="none" strike="noStrike" kern="1200" cap="none" spc="-6" normalizeH="0" baseline="0" noProof="0" dirty="0">
                <a:ln>
                  <a:noFill/>
                </a:ln>
                <a:solidFill>
                  <a:schemeClr val="lt1"/>
                </a:solidFill>
                <a:effectLst/>
                <a:uLnTx/>
                <a:uFillTx/>
                <a:latin typeface="Calibri" panose="020F0502020204030204" pitchFamily="34" charset="0"/>
                <a:ea typeface="+mn-ea"/>
                <a:cs typeface="+mn-cs"/>
              </a:rPr>
              <a:t> </a:t>
            </a:r>
            <a:r>
              <a:rPr kumimoji="0" lang="en-US" sz="1100" b="1" i="0" u="none" strike="noStrike" kern="1200" cap="none" spc="-6" normalizeH="0" baseline="0" noProof="0" dirty="0" err="1">
                <a:ln>
                  <a:noFill/>
                </a:ln>
                <a:solidFill>
                  <a:schemeClr val="lt1"/>
                </a:solidFill>
                <a:effectLst/>
                <a:uLnTx/>
                <a:uFillTx/>
                <a:latin typeface="Calibri" panose="020F0502020204030204" pitchFamily="34" charset="0"/>
                <a:ea typeface="+mn-ea"/>
                <a:cs typeface="+mn-cs"/>
              </a:rPr>
              <a:t>wegennetwerk</a:t>
            </a:r>
            <a:endParaRPr kumimoji="0" lang="en-US" sz="1100" b="1" i="0" u="none" strike="noStrike" kern="1200" cap="none" spc="-6" normalizeH="0" baseline="0" noProof="0" dirty="0">
              <a:ln>
                <a:noFill/>
              </a:ln>
              <a:solidFill>
                <a:schemeClr val="lt1"/>
              </a:solidFill>
              <a:effectLst/>
              <a:uLnTx/>
              <a:uFillTx/>
              <a:latin typeface="Calibri" panose="020F0502020204030204" pitchFamily="34" charset="0"/>
              <a:ea typeface="+mn-ea"/>
              <a:cs typeface="+mn-cs"/>
            </a:endParaRPr>
          </a:p>
        </p:txBody>
      </p:sp>
      <p:sp>
        <p:nvSpPr>
          <p:cNvPr id="119" name="OTLSHAPE_SLT_44de9765e7204557b88297f4709b8c30_Title">
            <a:extLst>
              <a:ext uri="{FF2B5EF4-FFF2-40B4-BE49-F238E27FC236}">
                <a16:creationId xmlns:a16="http://schemas.microsoft.com/office/drawing/2014/main" id="{26F47138-178B-4DBF-A4AD-F90CBE7FE866}"/>
              </a:ext>
            </a:extLst>
          </p:cNvPr>
          <p:cNvSpPr txBox="1"/>
          <p:nvPr>
            <p:custDataLst>
              <p:tags r:id="rId42"/>
            </p:custDataLst>
          </p:nvPr>
        </p:nvSpPr>
        <p:spPr>
          <a:xfrm rot="10800000" flipV="1">
            <a:off x="1942078" y="5153367"/>
            <a:ext cx="3378829" cy="175290"/>
          </a:xfrm>
          <a:prstGeom prst="rect">
            <a:avLst/>
          </a:prstGeom>
          <a:solidFill>
            <a:srgbClr val="E17000"/>
          </a:solidFill>
        </p:spPr>
        <p:txBody>
          <a:bodyPr vert="horz" wrap="squar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6" normalizeH="0" baseline="0" noProof="0" dirty="0">
                <a:ln>
                  <a:noFill/>
                </a:ln>
                <a:solidFill>
                  <a:schemeClr val="lt1"/>
                </a:solidFill>
                <a:effectLst/>
                <a:uLnTx/>
                <a:uFillTx/>
                <a:latin typeface="Calibri" panose="020F0502020204030204" pitchFamily="34" charset="0"/>
                <a:ea typeface="+mn-ea"/>
                <a:cs typeface="+mn-cs"/>
              </a:rPr>
              <a:t>ITS Directive (</a:t>
            </a:r>
            <a:r>
              <a:rPr kumimoji="0" lang="en-US" sz="1100" b="1" i="0" u="none" strike="noStrike" kern="1200" cap="none" spc="-6" normalizeH="0" baseline="0" noProof="0" dirty="0" err="1">
                <a:ln>
                  <a:noFill/>
                </a:ln>
                <a:solidFill>
                  <a:schemeClr val="lt1"/>
                </a:solidFill>
                <a:effectLst/>
                <a:uLnTx/>
                <a:uFillTx/>
                <a:latin typeface="Calibri" panose="020F0502020204030204" pitchFamily="34" charset="0"/>
                <a:ea typeface="+mn-ea"/>
                <a:cs typeface="+mn-cs"/>
              </a:rPr>
              <a:t>verplichting</a:t>
            </a:r>
            <a:r>
              <a:rPr kumimoji="0" lang="en-US" sz="1100" b="1" i="0" u="none" strike="noStrike" kern="1200" cap="none" spc="-6" normalizeH="0" baseline="0" noProof="0" dirty="0">
                <a:ln>
                  <a:noFill/>
                </a:ln>
                <a:solidFill>
                  <a:schemeClr val="lt1"/>
                </a:solidFill>
                <a:effectLst/>
                <a:uLnTx/>
                <a:uFillTx/>
                <a:latin typeface="Calibri" panose="020F0502020204030204" pitchFamily="34" charset="0"/>
                <a:ea typeface="+mn-ea"/>
                <a:cs typeface="+mn-cs"/>
              </a:rPr>
              <a:t> machine </a:t>
            </a:r>
            <a:r>
              <a:rPr kumimoji="0" lang="en-US" sz="1100" b="1" i="0" u="none" strike="noStrike" kern="1200" cap="none" spc="-6" normalizeH="0" baseline="0" noProof="0" dirty="0" err="1">
                <a:ln>
                  <a:noFill/>
                </a:ln>
                <a:solidFill>
                  <a:schemeClr val="lt1"/>
                </a:solidFill>
                <a:effectLst/>
                <a:uLnTx/>
                <a:uFillTx/>
                <a:latin typeface="Calibri" panose="020F0502020204030204" pitchFamily="34" charset="0"/>
                <a:ea typeface="+mn-ea"/>
                <a:cs typeface="+mn-cs"/>
              </a:rPr>
              <a:t>leesbaar</a:t>
            </a:r>
            <a:r>
              <a:rPr kumimoji="0" lang="en-US" sz="1100" b="1" i="0" u="none" strike="noStrike" kern="1200" cap="none" spc="-6" normalizeH="0" baseline="0" noProof="0" dirty="0">
                <a:ln>
                  <a:noFill/>
                </a:ln>
                <a:solidFill>
                  <a:schemeClr val="lt1"/>
                </a:solidFill>
                <a:effectLst/>
                <a:uLnTx/>
                <a:uFillTx/>
                <a:latin typeface="Calibri" panose="020F0502020204030204" pitchFamily="34" charset="0"/>
                <a:ea typeface="+mn-ea"/>
                <a:cs typeface="+mn-cs"/>
              </a:rPr>
              <a:t> </a:t>
            </a:r>
            <a:r>
              <a:rPr kumimoji="0" lang="en-US" sz="1100" b="1" i="0" u="none" strike="noStrike" kern="1200" cap="none" spc="-6" normalizeH="0" baseline="0" noProof="0" dirty="0" err="1">
                <a:ln>
                  <a:noFill/>
                </a:ln>
                <a:solidFill>
                  <a:schemeClr val="lt1"/>
                </a:solidFill>
                <a:effectLst/>
                <a:uLnTx/>
                <a:uFillTx/>
                <a:latin typeface="Calibri" panose="020F0502020204030204" pitchFamily="34" charset="0"/>
                <a:ea typeface="+mn-ea"/>
                <a:cs typeface="+mn-cs"/>
              </a:rPr>
              <a:t>maken</a:t>
            </a:r>
            <a:r>
              <a:rPr kumimoji="0" lang="en-US" sz="1100" b="1" i="0" u="none" strike="noStrike" kern="1200" cap="none" spc="-6" normalizeH="0" baseline="0" noProof="0" dirty="0">
                <a:ln>
                  <a:noFill/>
                </a:ln>
                <a:solidFill>
                  <a:schemeClr val="lt1"/>
                </a:solidFill>
                <a:effectLst/>
                <a:uLnTx/>
                <a:uFillTx/>
                <a:latin typeface="Calibri" panose="020F0502020204030204" pitchFamily="34" charset="0"/>
                <a:ea typeface="+mn-ea"/>
                <a:cs typeface="+mn-cs"/>
              </a:rPr>
              <a:t> )?</a:t>
            </a:r>
          </a:p>
        </p:txBody>
      </p:sp>
      <p:sp>
        <p:nvSpPr>
          <p:cNvPr id="125" name="OTLSHAPE_SLT_44de9765e7204557b88297f4709b8c30_Title">
            <a:extLst>
              <a:ext uri="{FF2B5EF4-FFF2-40B4-BE49-F238E27FC236}">
                <a16:creationId xmlns:a16="http://schemas.microsoft.com/office/drawing/2014/main" id="{7CA6B394-F583-4B97-8328-318F48543465}"/>
              </a:ext>
            </a:extLst>
          </p:cNvPr>
          <p:cNvSpPr txBox="1"/>
          <p:nvPr>
            <p:custDataLst>
              <p:tags r:id="rId43"/>
            </p:custDataLst>
          </p:nvPr>
        </p:nvSpPr>
        <p:spPr>
          <a:xfrm rot="10800000" flipV="1">
            <a:off x="1232608" y="5345773"/>
            <a:ext cx="10593641" cy="169277"/>
          </a:xfrm>
          <a:prstGeom prst="rect">
            <a:avLst/>
          </a:prstGeom>
          <a:solidFill>
            <a:srgbClr val="E17000"/>
          </a:solidFill>
        </p:spPr>
        <p:txBody>
          <a:bodyPr vert="horz" wrap="squar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6" normalizeH="0" baseline="0" noProof="0" dirty="0" err="1">
                <a:ln>
                  <a:noFill/>
                </a:ln>
                <a:solidFill>
                  <a:schemeClr val="lt1"/>
                </a:solidFill>
                <a:effectLst/>
                <a:uLnTx/>
                <a:uFillTx/>
                <a:latin typeface="Calibri" panose="020F0502020204030204" pitchFamily="34" charset="0"/>
                <a:ea typeface="+mn-ea"/>
                <a:cs typeface="+mn-cs"/>
              </a:rPr>
              <a:t>Toename</a:t>
            </a:r>
            <a:r>
              <a:rPr kumimoji="0" lang="en-US" sz="1100" b="1" i="0" u="none" strike="noStrike" kern="1200" cap="none" spc="-6" normalizeH="0" baseline="0" noProof="0" dirty="0">
                <a:ln>
                  <a:noFill/>
                </a:ln>
                <a:solidFill>
                  <a:schemeClr val="lt1"/>
                </a:solidFill>
                <a:effectLst/>
                <a:uLnTx/>
                <a:uFillTx/>
                <a:latin typeface="Calibri" panose="020F0502020204030204" pitchFamily="34" charset="0"/>
                <a:ea typeface="+mn-ea"/>
                <a:cs typeface="+mn-cs"/>
              </a:rPr>
              <a:t> use-cases</a:t>
            </a:r>
          </a:p>
        </p:txBody>
      </p:sp>
      <p:sp>
        <p:nvSpPr>
          <p:cNvPr id="136" name="OTLSHAPE_SL_9cf0b9a3b4064869b9ae748fb5efbb51_Header">
            <a:extLst>
              <a:ext uri="{FF2B5EF4-FFF2-40B4-BE49-F238E27FC236}">
                <a16:creationId xmlns:a16="http://schemas.microsoft.com/office/drawing/2014/main" id="{55F9DA53-A944-4E80-BD0C-95D693475DEF}"/>
              </a:ext>
            </a:extLst>
          </p:cNvPr>
          <p:cNvSpPr txBox="1"/>
          <p:nvPr>
            <p:custDataLst>
              <p:tags r:id="rId44"/>
            </p:custDataLst>
          </p:nvPr>
        </p:nvSpPr>
        <p:spPr>
          <a:xfrm>
            <a:off x="81442" y="1640784"/>
            <a:ext cx="1104900" cy="371726"/>
          </a:xfrm>
          <a:prstGeom prst="rect">
            <a:avLst/>
          </a:prstGeom>
          <a:solidFill>
            <a:srgbClr val="FF0000"/>
          </a:solidFill>
        </p:spPr>
        <p:txBody>
          <a:bodyPr vert="horz" wrap="square" lIns="0" tIns="0" rIns="0" bIns="0"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normalizeH="0" baseline="0" noProof="0" dirty="0" err="1">
                <a:ln>
                  <a:noFill/>
                </a:ln>
                <a:solidFill>
                  <a:schemeClr val="lt1"/>
                </a:solidFill>
                <a:effectLst/>
                <a:uLnTx/>
                <a:uFillTx/>
                <a:latin typeface="Calibri" panose="020F0502020204030204" pitchFamily="34" charset="0"/>
                <a:ea typeface="+mn-ea"/>
                <a:cs typeface="+mn-cs"/>
              </a:rPr>
              <a:t>Sporen</a:t>
            </a:r>
            <a:endParaRPr kumimoji="0" lang="en-US" sz="1200" b="1" i="0" u="none" strike="noStrike" kern="1200" cap="none" normalizeH="0" baseline="0" noProof="0" dirty="0">
              <a:ln>
                <a:noFill/>
              </a:ln>
              <a:solidFill>
                <a:schemeClr val="lt1"/>
              </a:solidFill>
              <a:effectLst/>
              <a:uLnTx/>
              <a:uFillTx/>
              <a:latin typeface="Calibri" panose="020F0502020204030204" pitchFamily="34" charset="0"/>
              <a:ea typeface="+mn-ea"/>
              <a:cs typeface="+mn-cs"/>
            </a:endParaRPr>
          </a:p>
        </p:txBody>
      </p:sp>
      <p:sp>
        <p:nvSpPr>
          <p:cNvPr id="54" name="OTLSHAPE_SLA_0723a534b8b04d848ad49d960b833b9c_Shape">
            <a:extLst>
              <a:ext uri="{FF2B5EF4-FFF2-40B4-BE49-F238E27FC236}">
                <a16:creationId xmlns:a16="http://schemas.microsoft.com/office/drawing/2014/main" id="{85A7153D-BF54-4D37-9D5E-A817F507C79A}"/>
              </a:ext>
            </a:extLst>
          </p:cNvPr>
          <p:cNvSpPr/>
          <p:nvPr>
            <p:custDataLst>
              <p:tags r:id="rId45"/>
            </p:custDataLst>
          </p:nvPr>
        </p:nvSpPr>
        <p:spPr>
          <a:xfrm>
            <a:off x="8806210" y="6050950"/>
            <a:ext cx="228600" cy="254000"/>
          </a:xfrm>
          <a:prstGeom prst="star8">
            <a:avLst/>
          </a:prstGeom>
          <a:solidFill>
            <a:srgbClr val="FF000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TLSHAPE_SLA_0723a534b8b04d848ad49d960b833b9c_Shape">
            <a:extLst>
              <a:ext uri="{FF2B5EF4-FFF2-40B4-BE49-F238E27FC236}">
                <a16:creationId xmlns:a16="http://schemas.microsoft.com/office/drawing/2014/main" id="{A89ECF25-792A-4A02-94FA-696D16F5B681}"/>
              </a:ext>
            </a:extLst>
          </p:cNvPr>
          <p:cNvSpPr/>
          <p:nvPr>
            <p:custDataLst>
              <p:tags r:id="rId46"/>
            </p:custDataLst>
          </p:nvPr>
        </p:nvSpPr>
        <p:spPr>
          <a:xfrm>
            <a:off x="10983851" y="6361732"/>
            <a:ext cx="228600" cy="254000"/>
          </a:xfrm>
          <a:prstGeom prst="star8">
            <a:avLst/>
          </a:prstGeom>
          <a:solidFill>
            <a:srgbClr val="FF000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TLSHAPE_SL_ffee1e79b85943a28c39454ea880fda8_HeaderRectangle">
            <a:extLst>
              <a:ext uri="{FF2B5EF4-FFF2-40B4-BE49-F238E27FC236}">
                <a16:creationId xmlns:a16="http://schemas.microsoft.com/office/drawing/2014/main" id="{BDABE108-312B-4A67-9C9D-62DED4CAD48F}"/>
              </a:ext>
            </a:extLst>
          </p:cNvPr>
          <p:cNvSpPr/>
          <p:nvPr>
            <p:custDataLst>
              <p:tags r:id="rId47"/>
            </p:custDataLst>
          </p:nvPr>
        </p:nvSpPr>
        <p:spPr>
          <a:xfrm>
            <a:off x="2773334" y="4122608"/>
            <a:ext cx="4859960" cy="202108"/>
          </a:xfrm>
          <a:prstGeom prst="rect">
            <a:avLst/>
          </a:prstGeom>
          <a:solidFill>
            <a:schemeClr val="bg1">
              <a:lumMod val="7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Calibri" panose="020F0502020204030204"/>
                <a:ea typeface="+mn-ea"/>
                <a:cs typeface="+mn-cs"/>
              </a:rPr>
              <a:t>EU-</a:t>
            </a:r>
            <a:r>
              <a:rPr kumimoji="0" lang="en-US" sz="1200" b="1" i="0" u="none" strike="noStrike" kern="1200" cap="none" spc="0" normalizeH="0" baseline="0" noProof="0" dirty="0" err="1">
                <a:ln>
                  <a:noFill/>
                </a:ln>
                <a:solidFill>
                  <a:prstClr val="white"/>
                </a:solidFill>
                <a:effectLst/>
                <a:uLnTx/>
                <a:uFillTx/>
                <a:latin typeface="Calibri" panose="020F0502020204030204"/>
                <a:ea typeface="+mn-ea"/>
                <a:cs typeface="+mn-cs"/>
              </a:rPr>
              <a:t>afstemming</a:t>
            </a:r>
            <a:r>
              <a:rPr kumimoji="0" lang="en-US" sz="1200" b="1" i="0" u="none" strike="noStrike" kern="1200" cap="none" spc="0" normalizeH="0" baseline="0" noProof="0" dirty="0">
                <a:ln>
                  <a:noFill/>
                </a:ln>
                <a:solidFill>
                  <a:prstClr val="white"/>
                </a:solidFill>
                <a:effectLst/>
                <a:uLnTx/>
                <a:uFillTx/>
                <a:latin typeface="Calibri" panose="020F0502020204030204"/>
                <a:ea typeface="+mn-ea"/>
                <a:cs typeface="+mn-cs"/>
              </a:rPr>
              <a:t> in NAPCORE </a:t>
            </a:r>
          </a:p>
        </p:txBody>
      </p:sp>
      <p:sp>
        <p:nvSpPr>
          <p:cNvPr id="124" name="OTLSHAPE_SLT_44de9765e7204557b88297f4709b8c30_Title">
            <a:extLst>
              <a:ext uri="{FF2B5EF4-FFF2-40B4-BE49-F238E27FC236}">
                <a16:creationId xmlns:a16="http://schemas.microsoft.com/office/drawing/2014/main" id="{42000620-3B8A-45F4-B96A-4AD13105AAF7}"/>
              </a:ext>
            </a:extLst>
          </p:cNvPr>
          <p:cNvSpPr txBox="1"/>
          <p:nvPr>
            <p:custDataLst>
              <p:tags r:id="rId48"/>
            </p:custDataLst>
          </p:nvPr>
        </p:nvSpPr>
        <p:spPr>
          <a:xfrm>
            <a:off x="1288292" y="5611134"/>
            <a:ext cx="10537958" cy="169277"/>
          </a:xfrm>
          <a:prstGeom prst="rect">
            <a:avLst/>
          </a:prstGeom>
          <a:solidFill>
            <a:srgbClr val="0070C0"/>
          </a:solidFill>
        </p:spPr>
        <p:txBody>
          <a:bodyPr vert="horz" wrap="squar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6" normalizeH="0" baseline="0" noProof="0" dirty="0" err="1">
                <a:ln>
                  <a:noFill/>
                </a:ln>
                <a:solidFill>
                  <a:schemeClr val="lt1"/>
                </a:solidFill>
                <a:effectLst/>
                <a:uLnTx/>
                <a:uFillTx/>
                <a:latin typeface="Calibri" panose="020F0502020204030204" pitchFamily="34" charset="0"/>
                <a:ea typeface="+mn-ea"/>
                <a:cs typeface="+mn-cs"/>
              </a:rPr>
              <a:t>Geïmplementeerde</a:t>
            </a:r>
            <a:r>
              <a:rPr kumimoji="0" lang="en-US" sz="1100" b="1" i="0" u="none" strike="noStrike" kern="1200" cap="none" spc="-6" normalizeH="0" baseline="0" noProof="0" dirty="0">
                <a:ln>
                  <a:noFill/>
                </a:ln>
                <a:solidFill>
                  <a:schemeClr val="lt1"/>
                </a:solidFill>
                <a:effectLst/>
                <a:uLnTx/>
                <a:uFillTx/>
                <a:latin typeface="Calibri" panose="020F0502020204030204" pitchFamily="34" charset="0"/>
                <a:ea typeface="+mn-ea"/>
                <a:cs typeface="+mn-cs"/>
              </a:rPr>
              <a:t> data over RVM </a:t>
            </a:r>
            <a:r>
              <a:rPr kumimoji="0" lang="en-US" sz="1100" b="1" i="0" u="none" strike="noStrike" kern="1200" cap="none" spc="-6" normalizeH="0" baseline="0" noProof="0" dirty="0" err="1">
                <a:ln>
                  <a:noFill/>
                </a:ln>
                <a:solidFill>
                  <a:schemeClr val="lt1"/>
                </a:solidFill>
                <a:effectLst/>
                <a:uLnTx/>
                <a:uFillTx/>
                <a:latin typeface="Calibri" panose="020F0502020204030204" pitchFamily="34" charset="0"/>
                <a:ea typeface="+mn-ea"/>
                <a:cs typeface="+mn-cs"/>
              </a:rPr>
              <a:t>netwerk</a:t>
            </a:r>
            <a:endParaRPr kumimoji="0" lang="en-US" sz="1100" b="1" i="0" u="none" strike="noStrike" kern="1200" cap="none" spc="-6" normalizeH="0" baseline="0" noProof="0" dirty="0">
              <a:ln>
                <a:noFill/>
              </a:ln>
              <a:solidFill>
                <a:schemeClr val="lt1"/>
              </a:solidFill>
              <a:effectLst/>
              <a:uLnTx/>
              <a:uFillTx/>
              <a:latin typeface="Calibri" panose="020F0502020204030204" pitchFamily="34" charset="0"/>
              <a:ea typeface="+mn-ea"/>
              <a:cs typeface="+mn-cs"/>
            </a:endParaRPr>
          </a:p>
        </p:txBody>
      </p:sp>
    </p:spTree>
    <p:custDataLst>
      <p:tags r:id="rId1"/>
    </p:custDataLst>
    <p:extLst>
      <p:ext uri="{BB962C8B-B14F-4D97-AF65-F5344CB8AC3E}">
        <p14:creationId xmlns:p14="http://schemas.microsoft.com/office/powerpoint/2010/main" val="582900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0417F0D2-AECF-4B9E-8633-79E222140AE9}"/>
              </a:ext>
            </a:extLst>
          </p:cNvPr>
          <p:cNvSpPr>
            <a:spLocks noGrp="1"/>
          </p:cNvSpPr>
          <p:nvPr>
            <p:ph idx="1"/>
          </p:nvPr>
        </p:nvSpPr>
        <p:spPr/>
        <p:txBody>
          <a:bodyPr/>
          <a:lstStyle/>
          <a:p>
            <a:pPr lvl="1"/>
            <a:r>
              <a:rPr lang="nl-NL" dirty="0" err="1"/>
              <a:t>IenW</a:t>
            </a:r>
            <a:r>
              <a:rPr lang="nl-NL" dirty="0"/>
              <a:t> organiseert impactanalyse, begeleidingsgroep met VNG, UvW, provincies NH en NB, NDW, CROW en RWS</a:t>
            </a:r>
          </a:p>
          <a:p>
            <a:pPr lvl="1"/>
            <a:r>
              <a:rPr lang="nl-NL" dirty="0" err="1"/>
              <a:t>IenW</a:t>
            </a:r>
            <a:r>
              <a:rPr lang="nl-NL" dirty="0"/>
              <a:t> en NTM bepalen de inrichting van het overleg met de service providers over de diensten aan de weggebruiker en (wegbeheerder?) vanuit functie (wat willen we bereiken en hoe brengen we de info bij de weggebruiker), wat is er nodig (afspraken over data) en feedback (op EU en nationaal niveau)</a:t>
            </a:r>
          </a:p>
          <a:p>
            <a:pPr lvl="1"/>
            <a:r>
              <a:rPr lang="nl-NL" dirty="0"/>
              <a:t>Realisatie via het Digitaal Stelsel Mobiliteitsdata vanuit de toepassingen</a:t>
            </a:r>
          </a:p>
          <a:p>
            <a:pPr lvl="1"/>
            <a:r>
              <a:rPr lang="nl-NL" dirty="0" err="1"/>
              <a:t>IenW</a:t>
            </a:r>
            <a:r>
              <a:rPr lang="nl-NL" dirty="0"/>
              <a:t>: afstemming ITS-</a:t>
            </a:r>
            <a:r>
              <a:rPr lang="nl-NL" dirty="0" err="1"/>
              <a:t>directive</a:t>
            </a:r>
            <a:endParaRPr lang="nl-NL" dirty="0"/>
          </a:p>
          <a:p>
            <a:pPr lvl="1"/>
            <a:r>
              <a:rPr lang="nl-NL" dirty="0" err="1"/>
              <a:t>ToDo</a:t>
            </a:r>
            <a:r>
              <a:rPr lang="nl-NL" dirty="0"/>
              <a:t>: communicatie, programmering financiële middelen, </a:t>
            </a:r>
            <a:r>
              <a:rPr lang="nl-NL" dirty="0" err="1"/>
              <a:t>etc</a:t>
            </a:r>
            <a:endParaRPr lang="nl-NL" dirty="0"/>
          </a:p>
        </p:txBody>
      </p:sp>
      <p:sp>
        <p:nvSpPr>
          <p:cNvPr id="3" name="Titel 2">
            <a:extLst>
              <a:ext uri="{FF2B5EF4-FFF2-40B4-BE49-F238E27FC236}">
                <a16:creationId xmlns:a16="http://schemas.microsoft.com/office/drawing/2014/main" id="{23D056A1-ADE1-49FB-9D5C-A0296A312459}"/>
              </a:ext>
            </a:extLst>
          </p:cNvPr>
          <p:cNvSpPr>
            <a:spLocks noGrp="1"/>
          </p:cNvSpPr>
          <p:nvPr>
            <p:ph type="title"/>
          </p:nvPr>
        </p:nvSpPr>
        <p:spPr/>
        <p:txBody>
          <a:bodyPr/>
          <a:lstStyle/>
          <a:p>
            <a:r>
              <a:rPr lang="nl-NL" dirty="0"/>
              <a:t>Organisatie RTTI (in wording)</a:t>
            </a:r>
          </a:p>
        </p:txBody>
      </p:sp>
      <p:sp>
        <p:nvSpPr>
          <p:cNvPr id="4" name="Tijdelijke aanduiding voor datum 3">
            <a:extLst>
              <a:ext uri="{FF2B5EF4-FFF2-40B4-BE49-F238E27FC236}">
                <a16:creationId xmlns:a16="http://schemas.microsoft.com/office/drawing/2014/main" id="{3550DADA-08E9-4374-BEAA-05E13306588C}"/>
              </a:ext>
            </a:extLst>
          </p:cNvPr>
          <p:cNvSpPr>
            <a:spLocks noGrp="1"/>
          </p:cNvSpPr>
          <p:nvPr>
            <p:ph type="dt" sz="half" idx="10"/>
          </p:nvPr>
        </p:nvSpPr>
        <p:spPr/>
        <p:txBody>
          <a:bodyPr/>
          <a:lstStyle/>
          <a:p>
            <a:r>
              <a:rPr lang="nl-NL" dirty="0"/>
              <a:t>Versie 18-11-2022</a:t>
            </a:r>
          </a:p>
        </p:txBody>
      </p:sp>
      <p:sp>
        <p:nvSpPr>
          <p:cNvPr id="5" name="Tijdelijke aanduiding voor voettekst 4">
            <a:extLst>
              <a:ext uri="{FF2B5EF4-FFF2-40B4-BE49-F238E27FC236}">
                <a16:creationId xmlns:a16="http://schemas.microsoft.com/office/drawing/2014/main" id="{FE2A345A-E0B3-4207-A4E6-806BF45C9E5B}"/>
              </a:ext>
            </a:extLst>
          </p:cNvPr>
          <p:cNvSpPr>
            <a:spLocks noGrp="1"/>
          </p:cNvSpPr>
          <p:nvPr>
            <p:ph type="ftr" sz="quarter" idx="11"/>
          </p:nvPr>
        </p:nvSpPr>
        <p:spPr/>
        <p:txBody>
          <a:bodyPr/>
          <a:lstStyle/>
          <a:p>
            <a:endParaRPr lang="nl-NL" dirty="0"/>
          </a:p>
        </p:txBody>
      </p:sp>
      <p:sp>
        <p:nvSpPr>
          <p:cNvPr id="6" name="Tijdelijke aanduiding voor dianummer 5">
            <a:extLst>
              <a:ext uri="{FF2B5EF4-FFF2-40B4-BE49-F238E27FC236}">
                <a16:creationId xmlns:a16="http://schemas.microsoft.com/office/drawing/2014/main" id="{08BC82E4-ED1A-4660-9F1C-0832DD817829}"/>
              </a:ext>
            </a:extLst>
          </p:cNvPr>
          <p:cNvSpPr>
            <a:spLocks noGrp="1"/>
          </p:cNvSpPr>
          <p:nvPr>
            <p:ph type="sldNum" sz="quarter" idx="12"/>
          </p:nvPr>
        </p:nvSpPr>
        <p:spPr/>
        <p:txBody>
          <a:bodyPr/>
          <a:lstStyle/>
          <a:p>
            <a:fld id="{10A0A6AF-03C5-477E-939A-E28F7E7F05EA}" type="slidenum">
              <a:rPr lang="nl-NL" smtClean="0"/>
              <a:pPr/>
              <a:t>8</a:t>
            </a:fld>
            <a:endParaRPr lang="nl-NL" dirty="0"/>
          </a:p>
        </p:txBody>
      </p:sp>
    </p:spTree>
    <p:extLst>
      <p:ext uri="{BB962C8B-B14F-4D97-AF65-F5344CB8AC3E}">
        <p14:creationId xmlns:p14="http://schemas.microsoft.com/office/powerpoint/2010/main" val="28221786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48C0D8DF-98D1-4BC4-B22F-CB1543FB5D6A}"/>
              </a:ext>
            </a:extLst>
          </p:cNvPr>
          <p:cNvSpPr>
            <a:spLocks noGrp="1"/>
          </p:cNvSpPr>
          <p:nvPr>
            <p:ph idx="1"/>
          </p:nvPr>
        </p:nvSpPr>
        <p:spPr/>
        <p:txBody>
          <a:bodyPr>
            <a:normAutofit/>
          </a:bodyPr>
          <a:lstStyle/>
          <a:p>
            <a:r>
              <a:rPr lang="nl-NL" dirty="0"/>
              <a:t>In NL al veel beschikbaar </a:t>
            </a:r>
          </a:p>
          <a:p>
            <a:r>
              <a:rPr lang="nl-NL" dirty="0"/>
              <a:t>Diverse lopende programma’s om data bekend, beschikbaar en bruikbaar te krijgen </a:t>
            </a:r>
          </a:p>
          <a:p>
            <a:r>
              <a:rPr lang="nl-NL" dirty="0"/>
              <a:t>Kwaliteit (op proces en inhoud) en voortbestaan van bestaande bronnen niet altijd zeker</a:t>
            </a:r>
          </a:p>
          <a:p>
            <a:r>
              <a:rPr lang="nl-NL" dirty="0"/>
              <a:t>Definitie en kwaliteit RTTI gegevenstypes nog niet zeker (</a:t>
            </a:r>
            <a:r>
              <a:rPr lang="nl-NL" dirty="0" err="1"/>
              <a:t>inter</a:t>
            </a:r>
            <a:r>
              <a:rPr lang="nl-NL" dirty="0"/>
              <a:t>)nationale afstemming nodig</a:t>
            </a:r>
          </a:p>
          <a:p>
            <a:pPr marL="0" indent="0">
              <a:buNone/>
            </a:pPr>
            <a:endParaRPr lang="nl-NL" dirty="0"/>
          </a:p>
        </p:txBody>
      </p:sp>
      <p:sp>
        <p:nvSpPr>
          <p:cNvPr id="3" name="Titel 2">
            <a:extLst>
              <a:ext uri="{FF2B5EF4-FFF2-40B4-BE49-F238E27FC236}">
                <a16:creationId xmlns:a16="http://schemas.microsoft.com/office/drawing/2014/main" id="{54C000BA-7BA0-44CE-89C5-2393D1E6F124}"/>
              </a:ext>
            </a:extLst>
          </p:cNvPr>
          <p:cNvSpPr>
            <a:spLocks noGrp="1"/>
          </p:cNvSpPr>
          <p:nvPr>
            <p:ph type="title"/>
          </p:nvPr>
        </p:nvSpPr>
        <p:spPr/>
        <p:txBody>
          <a:bodyPr>
            <a:normAutofit/>
          </a:bodyPr>
          <a:lstStyle/>
          <a:p>
            <a:r>
              <a:rPr lang="nl-NL" dirty="0"/>
              <a:t>Uitgangssituatie</a:t>
            </a:r>
            <a:br>
              <a:rPr lang="nl-NL" dirty="0"/>
            </a:br>
            <a:r>
              <a:rPr lang="nl-NL" sz="2200" u="sng" dirty="0">
                <a:hlinkClick r:id="rId2"/>
              </a:rPr>
              <a:t>Road traffic information services – </a:t>
            </a:r>
            <a:r>
              <a:rPr lang="nl-NL" sz="2200" u="sng" dirty="0" err="1">
                <a:hlinkClick r:id="rId2"/>
              </a:rPr>
              <a:t>revised</a:t>
            </a:r>
            <a:r>
              <a:rPr lang="nl-NL" sz="2200" u="sng" dirty="0">
                <a:hlinkClick r:id="rId2"/>
              </a:rPr>
              <a:t> </a:t>
            </a:r>
            <a:r>
              <a:rPr lang="nl-NL" sz="2200" u="sng" dirty="0" err="1">
                <a:hlinkClick r:id="rId2"/>
              </a:rPr>
              <a:t>specifications</a:t>
            </a:r>
            <a:r>
              <a:rPr lang="nl-NL" sz="2200" u="sng" dirty="0">
                <a:hlinkClick r:id="rId2"/>
              </a:rPr>
              <a:t> (europa.eu)</a:t>
            </a:r>
            <a:endParaRPr lang="nl-NL" sz="2200" dirty="0"/>
          </a:p>
        </p:txBody>
      </p:sp>
      <p:sp>
        <p:nvSpPr>
          <p:cNvPr id="4" name="Tijdelijke aanduiding voor datum 3">
            <a:extLst>
              <a:ext uri="{FF2B5EF4-FFF2-40B4-BE49-F238E27FC236}">
                <a16:creationId xmlns:a16="http://schemas.microsoft.com/office/drawing/2014/main" id="{72744AD0-B182-4721-A9D3-08B7051D3A19}"/>
              </a:ext>
            </a:extLst>
          </p:cNvPr>
          <p:cNvSpPr>
            <a:spLocks noGrp="1"/>
          </p:cNvSpPr>
          <p:nvPr>
            <p:ph type="dt" sz="half" idx="10"/>
          </p:nvPr>
        </p:nvSpPr>
        <p:spPr/>
        <p:txBody>
          <a:bodyPr/>
          <a:lstStyle/>
          <a:p>
            <a:endParaRPr lang="nl-NL" dirty="0"/>
          </a:p>
        </p:txBody>
      </p:sp>
      <p:sp>
        <p:nvSpPr>
          <p:cNvPr id="5" name="Tijdelijke aanduiding voor voettekst 4">
            <a:extLst>
              <a:ext uri="{FF2B5EF4-FFF2-40B4-BE49-F238E27FC236}">
                <a16:creationId xmlns:a16="http://schemas.microsoft.com/office/drawing/2014/main" id="{323BBD36-037F-4233-B359-43D65E7E7FC6}"/>
              </a:ext>
            </a:extLst>
          </p:cNvPr>
          <p:cNvSpPr>
            <a:spLocks noGrp="1"/>
          </p:cNvSpPr>
          <p:nvPr>
            <p:ph type="ftr" sz="quarter" idx="11"/>
          </p:nvPr>
        </p:nvSpPr>
        <p:spPr/>
        <p:txBody>
          <a:bodyPr/>
          <a:lstStyle/>
          <a:p>
            <a:endParaRPr lang="nl-NL" dirty="0"/>
          </a:p>
        </p:txBody>
      </p:sp>
      <p:sp>
        <p:nvSpPr>
          <p:cNvPr id="6" name="Tijdelijke aanduiding voor dianummer 5">
            <a:extLst>
              <a:ext uri="{FF2B5EF4-FFF2-40B4-BE49-F238E27FC236}">
                <a16:creationId xmlns:a16="http://schemas.microsoft.com/office/drawing/2014/main" id="{184C64A5-87E8-4E69-BEC7-BCA3A5C5AA13}"/>
              </a:ext>
            </a:extLst>
          </p:cNvPr>
          <p:cNvSpPr>
            <a:spLocks noGrp="1"/>
          </p:cNvSpPr>
          <p:nvPr>
            <p:ph type="sldNum" sz="quarter" idx="12"/>
          </p:nvPr>
        </p:nvSpPr>
        <p:spPr/>
        <p:txBody>
          <a:bodyPr/>
          <a:lstStyle/>
          <a:p>
            <a:fld id="{10A0A6AF-03C5-477E-939A-E28F7E7F05EA}" type="slidenum">
              <a:rPr lang="nl-NL" smtClean="0"/>
              <a:pPr/>
              <a:t>9</a:t>
            </a:fld>
            <a:endParaRPr lang="nl-NL" dirty="0"/>
          </a:p>
        </p:txBody>
      </p:sp>
    </p:spTree>
    <p:extLst>
      <p:ext uri="{BB962C8B-B14F-4D97-AF65-F5344CB8AC3E}">
        <p14:creationId xmlns:p14="http://schemas.microsoft.com/office/powerpoint/2010/main" val="93427586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_PART_0" val="eyIkaWQiOiIxIiwiX3N3aW1sYW5lc1YyIjpbeyIkaWQiOiIyIiwiX2FjdGl2aXRpZXMiOlt7IiRpZCI6IjMiLCJfcm93cyI6W3siJGlkIjoiNCIsIl90YXNrcyI6W3siJGlkIjoiNSIsIl9hdHRhY2hlZE1pbGVzdG9uZXMiOlt7IiRpZCI6IjYiLCJEYXRlIjoiMjAxOS0wMS0xNlQyMzo1OTowMFoiLCJTdHlsZSI6eyIkaWQiOiI3IiwiU2hhcGUiOjE0LCJDb25uZWN0b3JNYXJnaW4iOnsiJGlkIjoiOCIsIlRvcCI6MC4wLCJMZWZ0IjoyLjAsIlJpZ2h0IjoyLjAsIkJvdHRvbSI6MC4wfSwiQ29ubmVjdG9yU3R5bGUiOnsiJGlkIjoiOSIsIkxpbmVDb2xvciI6eyIkaWQiOiIxMCIsIiR0eXBlIjoiTkxSRS5Db21tb24uRG9tLlNvbGlkQ29sb3JCcnVzaCwgTkxSRS5Db21tb24iLCJDb2xvciI6eyIkaWQiOiIxMSIsIkEiOjEyNywiUiI6NzksIkciOjEyOSwiQiI6MTg5fX0sIkxpbmVXZWlnaHQiOjEuMCwiTGluZVR5cGUiOjAsIlBhcmVudFN0eWxlIjpudWxsfSwiSXNCZWxvd1RpbWViYW5kIjp0cnVlLCJQb3NpdGlvbk9uVGFzayI6MywiSGlkZURhdGUiOmZhbHNlLCJTaGFwZVNpemUiOjEsIlNwYWNpbmciOjAuMCwiUGFkZGluZyI6eyIkaWQiOiIxMiIsIlRvcCI6Ny4wLCJMZWZ0IjozLjAsIlJpZ2h0IjowLjAsIkJvdHRvbSI6Mi4wfSwiU2hhcGVTdHlsZSI6eyIkaWQiOiIxMyIsIk1hcmdpbiI6eyIkaWQiOiIxNCIsIlRvcCI6MC4wLCJMZWZ0IjowLjAsIlJpZ2h0IjowLjAsIkJvdHRvbSI6MC4wfSwiUGFkZGluZyI6eyIkaWQiOiIxNSIsIlRvcCI6MC4wLCJMZWZ0IjowLjAsIlJpZ2h0IjowLjAsIkJvdHRvbSI6MC4wfSwiQmFja2dyb3VuZCI6eyIkaWQiOiIxNiIsIkNvbG9yIjp7IiRpZCI6IjE3IiwiQSI6MjU1LCJSIjoxMjcsIkciOjk2LCJCIjowfX0sIklzVmlzaWJsZSI6dHJ1ZSwiV2lkdGgiOjE4LjAsIkhlaWdodCI6MjAuMCwiQm9yZGVyU3R5bGUiOnsiJGlkIjoiMTgiLCJMaW5lQ29sb3IiOm51bGwsIkxpbmVXZWlnaHQiOjAuMCwiTGluZVR5cGUiOjAsIlBhcmVudFN0eWxlIjpudWxsfSwiUGFyZW50U3R5bGUiOm51bGx9LCJUaXRsZVN0eWxlIjp7IiRpZCI6IjE5IiwiRm9udFNldHRpbmdzIjp7IiRpZCI6IjIwIiwiRm9udFNpemUiOjExLCJGb250TmFtZSI6IkNhbGlicmkiLCJJc0JvbGQiOnRydWUsIklzSXRhbGljIjpmYWxzZSwiSXNVbmRlcmxpbmVkIjpmYWxzZSwiUGFyZW50U3R5bGUiOm51bGx9LCJBdXRvU2l6ZSI6MCwiRm9yZWdyb3VuZCI6eyIkaWQiOiIyMSIsIkNvbG9yIjp7IiRpZCI6IjIy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zIiwiVG9wIjowLjAsIkxlZnQiOjAuMCwiUmlnaHQiOjAuMCwiQm90dG9tIjowLjB9LCJQYWRkaW5nIjp7IiRpZCI6IjI0IiwiVG9wIjowLjAsIkxlZnQiOjAuMCwiUmlnaHQiOjAuMCwiQm90dG9tIjowLjB9LCJCYWNrZ3JvdW5kIjp7IiRpZCI6IjI1IiwiQ29sb3IiOnsiJGlkIjoiMjYiLCJBIjo4OSwiUiI6MCwiRyI6MCwiQiI6MH19LCJJc1Zpc2libGUiOmZhbHNlLCJXaWR0aCI6MC4wLCJIZWlnaHQiOjAuMCwiQm9yZGVyU3R5bGUiOnsiJGlkIjoiMjciLCJMaW5lQ29sb3IiOm51bGwsIkxpbmVXZWlnaHQiOjAuMCwiTGluZVR5cGUiOjAsIlBhcmVudFN0eWxlIjpudWxsfSwiUGFyZW50U3R5bGUiOm51bGx9LCJEYXRlU3R5bGUiOnsiJGlkIjoiMjgiLCJGb250U2V0dGluZ3MiOnsiJGlkIjoiMjkiLCJGb250U2l6ZSI6MTAsIkZvbnROYW1lIjoiQ2FsaWJyaSIsIklzQm9sZCI6ZmFsc2UsIklzSXRhbGljIjpmYWxzZSwiSXNVbmRlcmxpbmVkIjpmYWxzZSwiUGFyZW50U3R5bGUiOm51bGx9LCJBdXRvU2l6ZSI6MCwiRm9yZWdyb3VuZCI6eyIkaWQiOiIzMCIsIkNvbG9yIjp7IiRpZCI6IjMx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zMiIsIlRvcCI6MC4wLCJMZWZ0IjowLjAsIlJpZ2h0IjowLjAsIkJvdHRvbSI6MC4wfSwiUGFkZGluZyI6eyIkaWQiOiIzMyIsIlRvcCI6MC4wLCJMZWZ0IjowLjAsIlJpZ2h0IjowLjAsIkJvdHRvbSI6MC4wfSwiQmFja2dyb3VuZCI6eyIkaWQiOiIzNCIsIkNvbG9yIjp7IiRyZWYiOiIyNiJ9fSwiSXNWaXNpYmxlIjpmYWxzZSwiV2lkdGgiOjAuMCwiSGVpZ2h0IjowLjAsIkJvcmRlclN0eWxlIjp7IiRpZCI6IjM1IiwiTGluZUNvbG9yIjpudWxsLCJMaW5lV2VpZ2h0IjowLjAsIkxpbmVUeXBlIjowLCJQYXJlbnRTdHlsZSI6bnVsbH0sIlBhcmVudFN0eWxlIjpudWxsfSwiRGF0ZUZvcm1hdCI6eyIkaWQiOiIz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NyIsIkZvcm1hdCI6MCwiSXNWaXNpYmxlIjpmYWxzZSwiTGFzdEtub3duVmlzaWJpbGl0eVN0YXRlIjpmYWxzZX0sIklzVmlzaWJsZSI6dHJ1ZSwiUGFyZW50U3R5bGUiOm51bGx9LCJJbmRleCI6OCwiUGVyY2VudGFnZUNvbXBsZXRlIjpudWxsLCJQb3NpdGlvbiI6eyJSYXRpbyI6MC4wLCJJc0N1c3RvbSI6ZmFsc2V9LCJEYXRlRm9ybWF0Ijp7IiRyZWYiOiIzNiJ9LCJXZWVrTnVtYmVyaW5nIjp7IiRpZCI6IjM4IiwiRm9ybWF0IjowLCJJc1Zpc2libGUiOmZhbHNlLCJMYXN0S25vd25WaXNpYmlsaXR5U3RhdGUiOmZhbHNlfSwiUmVsYXRlZFRhc2tJZCI6IjFmM2VjZGI1LTIzMjEtNGQxYy04NThhLWI4ZmIxMjM5MmExMyIsIklkIjoiOTY2YWM4ZTMtOGQ5Ny00YmZlLWFlMjMtODkwYTEyNmIyYTc5IiwiSW1wb3J0SWQiOm51bGwsIlRpdGxlIjoiS2lja29mZiBNZWV0aW5nIiwiTm90ZSI6bnVsbCwiSHlwZXJsaW5rIjp7IiRpZCI6IjM5IiwiQWRkcmVzcyI6IiIsIlN1YkFkZHJlc3MiOiIifSwiSXNDaGFuZ2VkIjpmYWxzZSwiSXNOZXciOmZhbHNlfV0sIlRhc2tEZWZpbml0aW9uIjp7IiRpZCI6IjQwIiwiR3JvdXBOYW1lIjpudWxsLCJTdGFydERhdGUiOiIyMDE5LTAxLTAyVDAwOjAwOjAwWiIsIkVuZERhdGUiOiIyMDE5LTAzLTMxVDE5OjQ0OjAwIiwiUGVyY2VudGFnZUNvbXBsZXRlIjoxMDAuMCwiU3R5bGUiOnsiJGlkIjoiNDEiLCJTaGFwZSI6NywiU2hhcGVUaGlja25lc3MiOjAsIkR1cmF0aW9uRm9ybWF0IjowLCJJbmNsdWRlTm9uV29ya2luZ0RheXNJbkR1cmF0aW9uIjpmYWxzZSwiUGVyY2VudGFnZUNvbXBsZXRlU3R5bGUiOnsiJGlkIjoiNDIiLCJGb250U2V0dGluZ3MiOnsiJGlkIjoiNDMiLCJGb250U2l6ZSI6MTAsIkZvbnROYW1lIjoiQ2FsaWJyaSIsIklzQm9sZCI6dHJ1ZSwiSXNJdGFsaWMiOmZhbHNlLCJJc1VuZGVybGluZWQiOmZhbHNlLCJQYXJlbnRTdHlsZSI6bnVsbH0sIkF1dG9TaXplIjowLCJGb3JlZ3JvdW5kIjp7IiRpZCI6IjQ0IiwiQ29sb3IiOnsiJGlkIjoiNDUiLCJBIjoyNTUsIlIiOjEyNywiRyI6OTYsIkIiOjB9fSwiTWF4V2lkdGgiOjIwMC4wLCJNYXhIZWlnaHQiOiJJbmZpbml0eSIsIlNtYXJ0Rm9yZWdyb3VuZElzQWN0aXZlIjpmYWxzZSwiSG9yaXpvbnRhbEFsaWdubWVudCI6MCwiVmVydGljYWxBbGlnbm1lbnQiOjAsIlNtYXJ0Rm9yZWdyb3VuZCI6bnVsbCwiQmFja2dyb3VuZEZpbGxUeXBlIjowLCJNYXJnaW4iOnsiJGlkIjoiNDYiLCJUb3AiOjAuMCwiTGVmdCI6MC4wLCJSaWdodCI6MC4wLCJCb3R0b20iOjAuMH0sIlBhZGRpbmciOnsiJGlkIjoiNDciLCJUb3AiOjAuMCwiTGVmdCI6MC4wLCJSaWdodCI6MC4wLCJCb3R0b20iOjAuMH0sIkJhY2tncm91bmQiOnsiJGlkIjoiNDgiLCJDb2xvciI6eyIkaWQiOiI0OSIsIkEiOjg5LCJSIjowLCJHIjowLCJCIjowfX0sIklzVmlzaWJsZSI6dHJ1ZSwiV2lkdGgiOjAuMCwiSGVpZ2h0IjowLjAsIkJvcmRlclN0eWxlIjp7IiRpZCI6IjUwIiwiTGluZUNvbG9yIjpudWxsLCJMaW5lV2VpZ2h0IjowLjAsIkxpbmVUeXBlIjowLCJQYXJlbnRTdHlsZSI6bnVsbH0sIlBhcmVudFN0eWxlIjpudWxsfSwiRHVyYXRpb25TdHlsZSI6eyIkaWQiOiI1MSIsIkZvbnRTZXR0aW5ncyI6eyIkaWQiOiI1MiIsIkZvbnRTaXplIjoxMCwiRm9udE5hbWUiOiJDYWxpYnJpIiwiSXNCb2xkIjpmYWxzZSwiSXNJdGFsaWMiOmZhbHNlLCJJc1VuZGVybGluZWQiOmZhbHNlLCJQYXJlbnRTdHlsZSI6bnVsbH0sIkF1dG9TaXplIjowLCJGb3JlZ3JvdW5kIjp7IiRpZCI6IjUzIiwiQ29sb3IiOnsiJGlkIjoiNTQ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1NSIsIlRvcCI6MC4wLCJMZWZ0IjowLjAsIlJpZ2h0IjowLjAsIkJvdHRvbSI6MC4wfSwiUGFkZGluZyI6eyIkaWQiOiI1NiIsIlRvcCI6MC4wLCJMZWZ0IjowLjAsIlJpZ2h0IjowLjAsIkJvdHRvbSI6MC4wfSwiQmFja2dyb3VuZCI6eyIkaWQiOiI1NyIsIkNvbG9yIjp7IiRyZWYiOiI0OSJ9fSwiSXNWaXNpYmxlIjp0cnVlLCJXaWR0aCI6MC4wLCJIZWlnaHQiOjAuMCwiQm9yZGVyU3R5bGUiOnsiJGlkIjoiNTgiLCJMaW5lQ29sb3IiOm51bGwsIkxpbmVXZWlnaHQiOjAuMCwiTGluZVR5cGUiOjAsIlBhcmVudFN0eWxlIjpudWxsfSwiUGFyZW50U3R5bGUiOm51bGx9LCJIb3Jpem9udGFsQ29ubmVjdG9yU3R5bGUiOnsiJGlkIjoiNTkiLCJMaW5lQ29sb3IiOnsiJGlkIjoiNjAiLCIkdHlwZSI6Ik5MUkUuQ29tbW9uLkRvbS5Tb2xpZENvbG9yQnJ1c2gsIE5MUkUuQ29tbW9uIiwiQ29sb3IiOnsiJGlkIjoiNjEiLCJBIjoyNTUsIlIiOjIwNCwiRyI6MjA0LCJCIjoyMDR9fSwiTGluZVdlaWdodCI6MS4wLCJMaW5lVHlwZSI6MCwiUGFyZW50U3R5bGUiOm51bGx9LCJWZXJ0aWNhbENvbm5lY3RvclN0eWxlIjp7IiRpZCI6IjYyIiwiTGluZUNvbG9yIjp7IiRpZCI6IjYzIiwiJHR5cGUiOiJOTFJFLkNvbW1vbi5Eb20uU29saWRDb2xvckJydXNoLCBOTFJFLkNvbW1vbiIsIkNvbG9yIjp7IiRpZCI6IjY0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0LCJTcGFjaW5nIjozLCJJc0JlbG93VGltZWJhbmQiOnRydWUsIlBlcmNlbnRhZ2VDb21wbGV0ZVNoYXBlT3BhY2l0eSI6MzUsIlNoYXBlU3R5bGUiOnsiJGlkIjoiNjUiLCJNYXJnaW4iOnsiJGlkIjoiNjYiLCJUb3AiOjAuMCwiTGVmdCI6NC4wLCJSaWdodCI6NC4wLCJCb3R0b20iOjAuMH0sIlBhZGRpbmciOnsiJGlkIjoiNjciLCJUb3AiOjAuMCwiTGVmdCI6MC4wLCJSaWdodCI6MC4wLCJCb3R0b20iOjAuMH0sIkJhY2tncm91bmQiOnsiJGlkIjoiNjgiLCJDb2xvciI6eyIkaWQiOiI2OSIsIkEiOjI1NSwiUiI6MjU1LCJHIjoxOTIsIkIiOjB9fSwiSXNWaXNpYmxlIjp0cnVlLCJXaWR0aCI6MC4wLCJIZWlnaHQiOjEzLjQyNjY2NjY2NjY2NjY3NywiQm9yZGVyU3R5bGUiOnsiJGlkIjoiNzAiLCJMaW5lQ29sb3IiOnsiJGlkIjoiNzEiLCIkdHlwZSI6Ik5MUkUuQ29tbW9uLkRvbS5Tb2xpZENvbG9yQnJ1c2gsIE5MUkUuQ29tbW9uIiwiQ29sb3IiOnsiJGlkIjoiNzIiLCJBIjoyNTUsIlIiOjI1NSwiRyI6MCwiQiI6MH19LCJMaW5lV2VpZ2h0IjowLjAsIkxpbmVUeXBlIjowLCJQYXJlbnRTdHlsZSI6bnVsbH0sIlBhcmVudFN0eWxlIjpudWxsfSwiVGl0bGVTdHlsZSI6eyIkaWQiOiI3MyIsIkZvbnRTZXR0aW5ncyI6eyIkaWQiOiI3NCIsIkZvbnRTaXplIjoxMSwiRm9udE5hbWUiOiJDYWxpYnJpIiwiSXNCb2xkIjp0cnVlLCJJc0l0YWxpYyI6ZmFsc2UsIklzVW5kZXJsaW5lZCI6ZmFsc2UsIlBhcmVudFN0eWxlIjpudWxsfSwiQXV0b1NpemUiOjAsIkZvcmVncm91bmQiOnsiJGlkIjoiNzUiLCJDb2xvciI6eyIkaWQiOiI3NiIsIkEiOjI1NSwiUiI6MCwiRyI6MCwiQiI6MH19LCJNYXhXaWR0aCI6OTYwLjAsIk1heEhlaWdodCI6IkluZmluaXR5IiwiU21hcnRGb3JlZ3JvdW5kSXNBY3RpdmUiOmZhbHNlLCJIb3Jpem9udGFsQWxpZ25tZW50IjoxLCJWZXJ0aWNhbEFsaWdubWVudCI6MCwiU21hcnRGb3JlZ3JvdW5kIjpudWxsLCJCYWNrZ3JvdW5kRmlsbFR5cGUiOjAsIk1hcmdpbiI6eyIkaWQiOiI3NyIsIlRvcCI6MC4wLCJMZWZ0IjowLjAsIlJpZ2h0IjowLjAsIkJvdHRvbSI6MC4wfSwiUGFkZGluZyI6eyIkaWQiOiI3OCIsIlRvcCI6MC4wLCJMZWZ0IjowLjAsIlJpZ2h0IjowLjAsIkJvdHRvbSI6MC4wfSwiQmFja2dyb3VuZCI6eyIkaWQiOiI3OSIsIkNvbG9yIjp7IiRyZWYiOiI0OSJ9fSwiSXNWaXNpYmxlIjp0cnVlLCJXaWR0aCI6MC4wLCJIZWlnaHQiOjAuMCwiQm9yZGVyU3R5bGUiOnsiJGlkIjoiODAiLCJMaW5lQ29sb3IiOm51bGwsIkxpbmVXZWlnaHQiOjAuMCwiTGluZVR5cGUiOjAsIlBhcmVudFN0eWxlIjpudWxsfSwiUGFyZW50U3R5bGUiOm51bGx9LCJEYXRlU3R5bGUiOnsiJGlkIjoiODEiLCJGb250U2V0dGluZ3MiOnsiJGlkIjoiODIiLCJGb250U2l6ZSI6MTAsIkZvbnROYW1lIjoiQ2FsaWJyaSIsIklzQm9sZCI6ZmFsc2UsIklzSXRhbGljIjpmYWxzZSwiSXNVbmRlcmxpbmVkIjpmYWxzZSwiUGFyZW50U3R5bGUiOm51bGx9LCJBdXRvU2l6ZSI6MCwiRm9yZWdyb3VuZCI6eyIkaWQiOiI4MyIsIkNvbG9yIjp7IiRpZCI6Ijg0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4NSIsIlRvcCI6MC4wLCJMZWZ0IjowLjAsIlJpZ2h0IjowLjAsIkJvdHRvbSI6MC4wfSwiUGFkZGluZyI6eyIkaWQiOiI4NiIsIlRvcCI6MC4wLCJMZWZ0IjowLjAsIlJpZ2h0IjowLjAsIkJvdHRvbSI6MC4wfSwiQmFja2dyb3VuZCI6eyIkaWQiOiI4NyIsIkNvbG9yIjp7IiRyZWYiOiI0OSJ9fSwiSXNWaXNpYmxlIjp0cnVlLCJXaWR0aCI6MC4wLCJIZWlnaHQiOjAuMCwiQm9yZGVyU3R5bGUiOnsiJGlkIjoiODgiLCJMaW5lQ29sb3IiOm51bGwsIkxpbmVXZWlnaHQiOjAuMCwiTGluZVR5cGUiOjAsIlBhcmVudFN0eWxlIjpudWxsfSwiUGFyZW50U3R5bGUiOm51bGx9LCJEYXRlRm9ybWF0Ijp7IiRpZCI6Ijg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kwIiwiRm9ybWF0IjowLCJJc1Zpc2libGUiOmZhbHNlLCJMYXN0S25vd25WaXNpYmlsaXR5U3RhdGUiOmZhbHNlfSwiSXNWaXNpYmxlIjp0cnVlLCJQYXJlbnRTdHlsZSI6bnVsbH0sIkluZGV4Ijo3LCJTbWFydER1cmF0aW9uQWN0aXZhdGVkIjpmYWxzZSwiRGF0ZUZvcm1hdCI6eyIkcmVmIjoiODkifSwiV2Vla051bWJlcmluZyI6eyIkaWQiOiI5MSIsIkZvcm1hdCI6MCwiSXNWaXNpYmxlIjpmYWxzZSwiTGFzdEtub3duVmlzaWJpbGl0eVN0YXRlIjpmYWxzZX0sIklkIjoiMWYzZWNkYjUtMjMyMS00ZDFjLTg1OGEtYjhmYjEyMzkyYTEzIiwiSW1wb3J0SWQiOm51bGwsIlRpdGxlIjoiVmlzaW9uIiwiTm90ZSI6bnVsbCwiSHlwZXJsaW5rIjp7IiRpZCI6IjkyIiwiQWRkcmVzcyI6IiIsIlN1YkFkZHJlc3MiOiIifSwiSXNDaGFuZ2VkIjpmYWxzZSwiSXNOZXciOmZhbHNlfX1dLCJfbWlsZXN0b25lcyI6W10sIklkIjoiMDAwMDAwMDAtMDAwMC0wMDAwLTAwMDAtMDAwMDAwMDAwMDAwIiwiSXNTaW5nbGVJdGVtUm93Ijp0cnVlfSx7IiRpZCI6IjkzIiwiX3Rhc2tzIjpbeyIkaWQiOiI5NCIsIl9hdHRhY2hlZE1pbGVzdG9uZXMiOltdLCJUYXNrRGVmaW5pdGlvbiI6eyIkaWQiOiI5NSIsIkdyb3VwTmFtZSI6bnVsbCwiU3RhcnREYXRlIjoiMjAxOS0wMS0yOFQwMDowMDowMFoiLCJFbmREYXRlIjoiMjAxOS0wMy0zMVQxODo1NzowMCIsIlBlcmNlbnRhZ2VDb21wbGV0ZSI6MTAwLjAsIlN0eWxlIjp7IiRpZCI6Ijk2IiwiU2hhcGUiOjcsIlNoYXBlVGhpY2tuZXNzIjowLCJEdXJhdGlvbkZvcm1hdCI6MCwiSW5jbHVkZU5vbldvcmtpbmdEYXlzSW5EdXJhdGlvbiI6ZmFsc2UsIlBlcmNlbnRhZ2VDb21wbGV0ZVN0eWxlIjp7IiRpZCI6Ijk3IiwiRm9udFNldHRpbmdzIjp7IiRpZCI6Ijk4IiwiRm9udFNpemUiOjEwLCJGb250TmFtZSI6IkNhbGlicmkiLCJJc0JvbGQiOnRydWUsIklzSXRhbGljIjpmYWxzZSwiSXNVbmRlcmxpbmVkIjpmYWxzZSwiUGFyZW50U3R5bGUiOm51bGx9LCJBdXRvU2l6ZSI6MCwiRm9yZWdyb3VuZCI6eyIkaWQiOiI5OSIsIkNvbG9yIjp7IiRpZCI6IjEwMCIsIkEiOjI1NSwiUiI6MTI3LCJHIjo5NiwiQiI6MH19LCJNYXhXaWR0aCI6MjAwLjAsIk1heEhlaWdodCI6IkluZmluaXR5IiwiU21hcnRGb3JlZ3JvdW5kSXNBY3RpdmUiOmZhbHNlLCJIb3Jpem9udGFsQWxpZ25tZW50IjowLCJWZXJ0aWNhbEFsaWdubWVudCI6MCwiU21hcnRGb3JlZ3JvdW5kIjpudWxsLCJCYWNrZ3JvdW5kRmlsbFR5cGUiOjAsIk1hcmdpbiI6eyIkaWQiOiIxMDEiLCJUb3AiOjAuMCwiTGVmdCI6MC4wLCJSaWdodCI6MC4wLCJCb3R0b20iOjAuMH0sIlBhZGRpbmciOnsiJGlkIjoiMTAyIiwiVG9wIjowLjAsIkxlZnQiOjAuMCwiUmlnaHQiOjAuMCwiQm90dG9tIjowLjB9LCJCYWNrZ3JvdW5kIjp7IiRyZWYiOiI0OCJ9LCJJc1Zpc2libGUiOnRydWUsIldpZHRoIjowLjAsIkhlaWdodCI6MC4wLCJCb3JkZXJTdHlsZSI6eyIkaWQiOiIxMDMiLCJMaW5lQ29sb3IiOm51bGwsIkxpbmVXZWlnaHQiOjAuMCwiTGluZVR5cGUiOjAsIlBhcmVudFN0eWxlIjpudWxsfSwiUGFyZW50U3R5bGUiOm51bGx9LCJEdXJhdGlvblN0eWxlIjp7IiRpZCI6IjEwNCIsIkZvbnRTZXR0aW5ncyI6eyIkaWQiOiIxMDUiLCJGb250U2l6ZSI6MTAsIkZvbnROYW1lIjoiQ2FsaWJyaSIsIklzQm9sZCI6ZmFsc2UsIklzSXRhbGljIjpmYWxzZSwiSXNVbmRlcmxpbmVkIjpmYWxzZSwiUGFyZW50U3R5bGUiOm51bGx9LCJBdXRvU2l6ZSI6MCwiRm9yZWdyb3VuZCI6eyIkaWQiOiIxMDYiLCJDb2xvciI6eyIkcmVmIjoiNTQifX0sIk1heFdpZHRoIjoyMDAuMCwiTWF4SGVpZ2h0IjoiSW5maW5pdHkiLCJTbWFydEZvcmVncm91bmRJc0FjdGl2ZSI6ZmFsc2UsIkhvcml6b250YWxBbGlnbm1lbnQiOjAsIlZlcnRpY2FsQWxpZ25tZW50IjowLCJTbWFydEZvcmVncm91bmQiOm51bGwsIkJhY2tncm91bmRGaWxsVHlwZSI6MCwiTWFyZ2luIjp7IiRpZCI6IjEwNyIsIlRvcCI6MC4wLCJMZWZ0IjowLjAsIlJpZ2h0IjowLjAsIkJvdHRvbSI6MC4wfSwiUGFkZGluZyI6eyIkaWQiOiIxMDgiLCJUb3AiOjAuMCwiTGVmdCI6MC4wLCJSaWdodCI6MC4wLCJCb3R0b20iOjAuMH0sIkJhY2tncm91bmQiOnsiJHJlZiI6IjU3In0sIklzVmlzaWJsZSI6dHJ1ZSwiV2lkdGgiOjAuMCwiSGVpZ2h0IjowLjAsIkJvcmRlclN0eWxlIjp7IiRpZCI6IjEwOSIsIkxpbmVDb2xvciI6bnVsbCwiTGluZVdlaWdodCI6MC4wLCJMaW5lVHlwZSI6MCwiUGFyZW50U3R5bGUiOm51bGx9LCJQYXJlbnRTdHlsZSI6bnVsbH0sIkhvcml6b250YWxDb25uZWN0b3JTdHlsZSI6eyIkaWQiOiIxMTAiLCJMaW5lQ29sb3IiOnsiJHJlZiI6IjYwIn0sIkxpbmVXZWlnaHQiOjEuMCwiTGluZVR5cGUiOjAsIlBhcmVudFN0eWxlIjpudWxsfSwiVmVydGljYWxDb25uZWN0b3JTdHlsZSI6eyIkaWQiOiIxMTEiLCJMaW5lQ29sb3IiOnsiJHJlZiI6IjYzIn0sIkxpbmVXZWlnaHQiOjAuMCwiTGluZVR5cGUiOjAsIlBhcmVudFN0eWxlIjpudWxsfSwiTWFyZ2luIjpudWxsLCJTdGFydERhdGVQb3NpdGlvbiI6NiwiRW5kRGF0ZVBvc2l0aW9uIjo2LCJEYXRlSXNWaXNpYmxlIjpmYWxzZSwiVGl0bGVQb3NpdGlvbiI6MiwiRHVyYXRpb25Qb3NpdGlvbiI6NiwiUGVyY2VudGFnZUNvbXBsZXRlZFBvc2l0aW9uIjo0LCJTcGFjaW5nIjozLCJJc0JlbG93VGltZWJhbmQiOnRydWUsIlBlcmNlbnRhZ2VDb21wbGV0ZVNoYXBlT3BhY2l0eSI6MzUsIlNoYXBlU3R5bGUiOnsiJGlkIjoiMTEyIiwiTWFyZ2luIjp7IiRpZCI6IjExMyIsIlRvcCI6MC4wLCJMZWZ0Ijo0LjAsIlJpZ2h0Ijo0LjAsIkJvdHRvbSI6MC4wfSwiUGFkZGluZyI6eyIkaWQiOiIxMTQiLCJUb3AiOjAuMCwiTGVmdCI6MC4wLCJSaWdodCI6MC4wLCJCb3R0b20iOjAuMH0sIkJhY2tncm91bmQiOnsiJGlkIjoiMTE1IiwiQ29sb3IiOnsiJGlkIjoiMTE2IiwiQSI6MjU1LCJSIjoyNTUsIkciOjE5MiwiQiI6MH19LCJJc1Zpc2libGUiOnRydWUsIldpZHRoIjowLjAsIkhlaWdodCI6MTMuNDI2NjY2NjY2NjY2Njc3LCJCb3JkZXJTdHlsZSI6eyIkaWQiOiIxMTciLCJMaW5lQ29sb3IiOnsiJGlkIjoiMTE4IiwiJHR5cGUiOiJOTFJFLkNvbW1vbi5Eb20uU29saWRDb2xvckJydXNoLCBOTFJFLkNvbW1vbiIsIkNvbG9yIjp7IiRpZCI6IjExOSIsIkEiOjI1NSwiUiI6MjU1LCJHIjowLCJCIjowfX0sIkxpbmVXZWlnaHQiOjAuMCwiTGluZVR5cGUiOjAsIlBhcmVudFN0eWxlIjpudWxsfSwiUGFyZW50U3R5bGUiOm51bGx9LCJUaXRsZVN0eWxlIjp7IiRpZCI6IjEyMCIsIkZvbnRTZXR0aW5ncyI6eyIkaWQiOiIxMjEiLCJGb250U2l6ZSI6MTEsIkZvbnROYW1lIjoiQ2FsaWJyaSIsIklzQm9sZCI6dHJ1ZSwiSXNJdGFsaWMiOmZhbHNlLCJJc1VuZGVybGluZWQiOmZhbHNlLCJQYXJlbnRTdHlsZSI6bnVsbH0sIkF1dG9TaXplIjoyLCJGb3JlZ3JvdW5kIjp7IiRpZCI6IjEyMiIsIkNvbG9yIjp7IiRpZCI6IjEyMyIsIkEiOjI1NSwiUiI6MCwiRyI6MCwiQiI6MH19LCJNYXhXaWR0aCI6NDcuNzYwMDAwMDAwMDAwMDA1LCJNYXhIZWlnaHQiOiJJbmZpbml0eSIsIlNtYXJ0Rm9yZWdyb3VuZElzQWN0aXZlIjpmYWxzZSwiSG9yaXpvbnRhbEFsaWdubWVudCI6MSwiVmVydGljYWxBbGlnbm1lbnQiOjAsIlNtYXJ0Rm9yZWdyb3VuZCI6bnVsbCwiQmFja2dyb3VuZEZpbGxUeXBlIjowLCJNYXJnaW4iOnsiJGlkIjoiMTI0IiwiVG9wIjowLjAsIkxlZnQiOjAuMCwiUmlnaHQiOjAuMCwiQm90dG9tIjowLjB9LCJQYWRkaW5nIjp7IiRpZCI6IjEyNSIsIlRvcCI6MC4wLCJMZWZ0IjowLjAsIlJpZ2h0IjowLjAsIkJvdHRvbSI6MC4wfSwiQmFja2dyb3VuZCI6eyIkcmVmIjoiNzkifSwiSXNWaXNpYmxlIjp0cnVlLCJXaWR0aCI6MC4wLCJIZWlnaHQiOjAuMCwiQm9yZGVyU3R5bGUiOnsiJGlkIjoiMTI2IiwiTGluZUNvbG9yIjpudWxsLCJMaW5lV2VpZ2h0IjowLjAsIkxpbmVUeXBlIjowLCJQYXJlbnRTdHlsZSI6bnVsbH0sIlBhcmVudFN0eWxlIjpudWxsfSwiRGF0ZVN0eWxlIjp7IiRpZCI6IjEyNyIsIkZvbnRTZXR0aW5ncyI6eyIkaWQiOiIxMjgiLCJGb250U2l6ZSI6MTAsIkZvbnROYW1lIjoiQ2FsaWJyaSIsIklzQm9sZCI6ZmFsc2UsIklzSXRhbGljIjpmYWxzZSwiSXNVbmRlcmxpbmVkIjpmYWxzZSwiUGFyZW50U3R5bGUiOm51bGx9LCJBdXRvU2l6ZSI6MCwiRm9yZWdyb3VuZCI6eyIkcmVmIjoiODMifSwiTWF4V2lkdGgiOjIwMC4wLCJNYXhIZWlnaHQiOiJJbmZpbml0eSIsIlNtYXJ0Rm9yZWdyb3VuZElzQWN0aXZlIjpmYWxzZSwiSG9yaXpvbnRhbEFsaWdubWVudCI6MiwiVmVydGljYWxBbGlnbm1lbnQiOjAsIlNtYXJ0Rm9yZWdyb3VuZCI6bnVsbCwiQmFja2dyb3VuZEZpbGxUeXBlIjowLCJNYXJnaW4iOnsiJGlkIjoiMTI5IiwiVG9wIjowLjAsIkxlZnQiOjAuMCwiUmlnaHQiOjAuMCwiQm90dG9tIjowLjB9LCJQYWRkaW5nIjp7IiRpZCI6IjEzMCIsIlRvcCI6MC4wLCJMZWZ0IjowLjAsIlJpZ2h0IjowLjAsIkJvdHRvbSI6MC4wfSwiQmFja2dyb3VuZCI6eyIkcmVmIjoiODcifSwiSXNWaXNpYmxlIjp0cnVlLCJXaWR0aCI6MC4wLCJIZWlnaHQiOjAuMCwiQm9yZGVyU3R5bGUiOnsiJGlkIjoiMTMxIiwiTGluZUNvbG9yIjpudWxsLCJMaW5lV2VpZ2h0IjowLjAsIkxpbmVUeXBlIjowLCJQYXJlbnRTdHlsZSI6bnVsbH0sIlBhcmVudFN0eWxlIjpudWxsfSwiRGF0ZUZvcm1hdCI6eyIkaWQiOiIxMz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MzIiwiRm9ybWF0IjowLCJJc1Zpc2libGUiOmZhbHNlLCJMYXN0S25vd25WaXNpYmlsaXR5U3RhdGUiOmZhbHNlfSwiSXNWaXNpYmxlIjp0cnVlLCJQYXJlbnRTdHlsZSI6bnVsbH0sIkluZGV4Ijo4LCJTbWFydER1cmF0aW9uQWN0aXZhdGVkIjpmYWxzZSwiRGF0ZUZvcm1hdCI6eyIkcmVmIjoiMTMyIn0sIldlZWtOdW1iZXJpbmciOnsiJGlkIjoiMTM0IiwiRm9ybWF0IjowLCJJc1Zpc2libGUiOmZhbHNlLCJMYXN0S25vd25WaXNpYmlsaXR5U3RhdGUiOmZhbHNlfSwiSWQiOiJiZjBiYWI0ZS05OGY1LTQ3NjMtYTgyNS02OGE1ZDIxOWE1YzciLCJJbXBvcnRJZCI6bnVsbCwiVGl0bGUiOiJPYmplY3RpdmVzIiwiTm90ZSI6bnVsbCwiSHlwZXJsaW5rIjp7IiRpZCI6IjEzNSIsIkFkZHJlc3MiOiIiLCJTdWJBZGRyZXNzIjoiIn0sIklzQ2hhbmdlZCI6ZmFsc2UsIklzTmV3IjpmYWxzZX19XSwiX21pbGVzdG9uZXMiOltdLCJJZCI6IjAwMDAwMDAwLTAwMDAtMDAwMC0wMDAwLTAwMDAwMDAwMDAwMCIsIklzU2luZ2xlSXRlbVJvdyI6dHJ1ZX0seyIkaWQiOiIxMzYiLCJfdGFza3MiOlt7IiRpZCI6IjEzNyIsIl9hdHRhY2hlZE1pbGVzdG9uZXMiOltdLCJUYXNrRGVmaW5pdGlvbiI6eyIkaWQiOiIxMzgiLCJHcm91cE5hbWUiOiI1NzkxNTE1Zi04MGFkLTRmNTUtYmRkMy1jMjMyNjg3ODI0MjgiLCJTdGFydERhdGUiOiIyMDE5LTA3LTEzVDIyOjI1OjAwIiwiRW5kRGF0ZSI6IjIwMTktMDktMzBUMDc6MzY6MDBaIiwiUGVyY2VudGFnZUNvbXBsZXRlIjo3NS4wLCJTdHlsZSI6eyIkaWQiOiIxMzkiLCJTaGFwZSI6NywiU2hhcGVUaGlja25lc3MiOjAsIkR1cmF0aW9uRm9ybWF0IjowLCJJbmNsdWRlTm9uV29ya2luZ0RheXNJbkR1cmF0aW9uIjpmYWxzZSwiUGVyY2VudGFnZUNvbXBsZXRlU3R5bGUiOnsiJGlkIjoiMTQwIiwiRm9udFNldHRpbmdzIjp7IiRpZCI6IjE0MSIsIkZvbnRTaXplIjoxMCwiRm9udE5hbWUiOiJDYWxpYnJpIiwiSXNCb2xkIjpmYWxzZSwiSXNJdGFsaWMiOmZhbHNlLCJJc1VuZGVybGluZWQiOmZhbHNlLCJQYXJlbnRTdHlsZSI6bnVsbH0sIkF1dG9TaXplIjowLCJGb3JlZ3JvdW5kIjp7IiRpZCI6IjE0MiIsIkNvbG9yIjp7IiRpZCI6IjE0M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0NCIsIlRvcCI6MC4wLCJMZWZ0IjowLjAsIlJpZ2h0IjowLjAsIkJvdHRvbSI6MC4wfSwiUGFkZGluZyI6eyIkaWQiOiIxNDUiLCJUb3AiOjAuMCwiTGVmdCI6MC4wLCJSaWdodCI6MC4wLCJCb3R0b20iOjAuMH0sIkJhY2tncm91bmQiOnsiJGlkIjoiMTQ2IiwiQ29sb3IiOnsiJHJlZiI6IjI2In19LCJJc1Zpc2libGUiOnRydWUsIldpZHRoIjowLjAsIkhlaWdodCI6MC4wLCJCb3JkZXJTdHlsZSI6eyIkaWQiOiIxNDciLCJMaW5lQ29sb3IiOm51bGwsIkxpbmVXZWlnaHQiOjAuMCwiTGluZVR5cGUiOjAsIlBhcmVudFN0eWxlIjpudWxsfSwiUGFyZW50U3R5bGUiOm51bGx9LCJEdXJhdGlvblN0eWxlIjp7IiRpZCI6IjE0OCIsIkZvbnRTZXR0aW5ncyI6eyIkaWQiOiIxNDkiLCJGb250U2l6ZSI6MTAsIkZvbnROYW1lIjoiQ2FsaWJyaSIsIklzQm9sZCI6ZmFsc2UsIklzSXRhbGljIjpmYWxzZSwiSXNVbmRlcmxpbmVkIjpmYWxzZSwiUGFyZW50U3R5bGUiOm51bGx9LCJBdXRvU2l6ZSI6MCwiRm9yZWdyb3VuZCI6eyIkaWQiOiIxNTAiLCJDb2xvciI6eyIkaWQiOiIxNTE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NTIiLCJUb3AiOjAuMCwiTGVmdCI6MC4wLCJSaWdodCI6MC4wLCJCb3R0b20iOjAuMH0sIlBhZGRpbmciOnsiJGlkIjoiMTUzIiwiVG9wIjowLjAsIkxlZnQiOjAuMCwiUmlnaHQiOjAuMCwiQm90dG9tIjowLjB9LCJCYWNrZ3JvdW5kIjp7IiRpZCI6IjE1NCIsIkNvbG9yIjp7IiRyZWYiOiIyNiJ9fSwiSXNWaXNpYmxlIjp0cnVlLCJXaWR0aCI6MC4wLCJIZWlnaHQiOjAuMCwiQm9yZGVyU3R5bGUiOnsiJGlkIjoiMTU1IiwiTGluZUNvbG9yIjpudWxsLCJMaW5lV2VpZ2h0IjowLjAsIkxpbmVUeXBlIjowLCJQYXJlbnRTdHlsZSI6bnVsbH0sIlBhcmVudFN0eWxlIjpudWxsfSwiSG9yaXpvbnRhbENvbm5lY3RvclN0eWxlIjp7IiRpZCI6IjE1NiIsIkxpbmVDb2xvciI6eyIkaWQiOiIxNTciLCIkdHlwZSI6Ik5MUkUuQ29tbW9uLkRvbS5Tb2xpZENvbG9yQnJ1c2gsIE5MUkUuQ29tbW9uIiwiQ29sb3IiOnsiJGlkIjoiMTU4IiwiQSI6MjU1LCJSIjoyMDQsIkciOjIwNCwiQiI6MjA0fX0sIkxpbmVXZWlnaHQiOjEuMCwiTGluZVR5cGUiOjAsIlBhcmVudFN0eWxlIjpudWxsfSwiVmVydGljYWxDb25uZWN0b3JTdHlsZSI6eyIkaWQiOiIxNTkiLCJMaW5lQ29sb3IiOnsiJGlkIjoiMTYwIiwiJHR5cGUiOiJOTFJFLkNvbW1vbi5Eb20uU29saWRDb2xvckJydXNoLCBOTFJFLkNvbW1vbiIsIkNvbG9yIjp7IiRpZCI6IjE2MS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E2MiIsIk1hcmdpbiI6eyIkaWQiOiIxNjMiLCJUb3AiOjAuMCwiTGVmdCI6NC4wLCJSaWdodCI6NC4wLCJCb3R0b20iOjAuMH0sIlBhZGRpbmciOnsiJGlkIjoiMTY0IiwiVG9wIjowLjAsIkxlZnQiOjAuMCwiUmlnaHQiOjAuMCwiQm90dG9tIjowLjB9LCJCYWNrZ3JvdW5kIjp7IiRpZCI6IjE2NSIsIkNvbG9yIjp7IiRpZCI6IjE2NiIsIkEiOjI1NSwiUiI6MjU1LCJHIjoxOTIsIkIiOjB9fSwiSXNWaXNpYmxlIjp0cnVlLCJXaWR0aCI6MC4wLCJIZWlnaHQiOjEzLjQyNjY2NjY2NjY2NjY3NywiQm9yZGVyU3R5bGUiOnsiJGlkIjoiMTY3IiwiTGluZUNvbG9yIjp7IiRpZCI6IjE2OCIsIiR0eXBlIjoiTkxSRS5Db21tb24uRG9tLlNvbGlkQ29sb3JCcnVzaCwgTkxSRS5Db21tb24iLCJDb2xvciI6eyIkaWQiOiIxNjkiLCJBIjoyNTUsIlIiOjI1NSwiRyI6MCwiQiI6MH19LCJMaW5lV2VpZ2h0IjowLjAsIkxpbmVUeXBlIjowLCJQYXJlbnRTdHlsZSI6bnVsbH0sIlBhcmVudFN0eWxlIjpudWxsfSwiVGl0bGVTdHlsZSI6eyIkaWQiOiIxNzAiLCJGb250U2V0dGluZ3MiOnsiJGlkIjoiMTcxIiwiRm9udFNpemUiOjExLCJGb250TmFtZSI6IkNhbGlicmkiLCJJc0JvbGQiOnRydWUsIklzSXRhbGljIjpmYWxzZSwiSXNVbmRlcmxpbmVkIjpmYWxzZSwiUGFyZW50U3R5bGUiOm51bGx9LCJBdXRvU2l6ZSI6MiwiRm9yZWdyb3VuZCI6eyIkaWQiOiIxNzIiLCJDb2xvciI6eyIkaWQiOiIxNzMiLCJBIjoyNTUsIlIiOjAsIkciOjAsIkIiOjB9fSwiTWF4V2lkdGgiOjkzLjE0LCJNYXhIZWlnaHQiOiJJbmZpbml0eSIsIlNtYXJ0Rm9yZWdyb3VuZElzQWN0aXZlIjpmYWxzZSwiSG9yaXpvbnRhbEFsaWdubWVudCI6MSwiVmVydGljYWxBbGlnbm1lbnQiOjAsIlNtYXJ0Rm9yZWdyb3VuZCI6bnVsbCwiQmFja2dyb3VuZEZpbGxUeXBlIjowLCJNYXJnaW4iOnsiJGlkIjoiMTc0IiwiVG9wIjowLjAsIkxlZnQiOjAuMCwiUmlnaHQiOjAuMCwiQm90dG9tIjowLjB9LCJQYWRkaW5nIjp7IiRpZCI6IjE3NSIsIlRvcCI6MC4wLCJMZWZ0IjowLjAsIlJpZ2h0IjowLjAsIkJvdHRvbSI6MC4wfSwiQmFja2dyb3VuZCI6eyIkaWQiOiIxNzYiLCJDb2xvciI6eyIkcmVmIjoiMjYifX0sIklzVmlzaWJsZSI6dHJ1ZSwiV2lkdGgiOjAuMCwiSGVpZ2h0IjowLjAsIkJvcmRlclN0eWxlIjp7IiRpZCI6IjE3NyIsIkxpbmVDb2xvciI6bnVsbCwiTGluZVdlaWdodCI6MC4wLCJMaW5lVHlwZSI6MCwiUGFyZW50U3R5bGUiOm51bGx9LCJQYXJlbnRTdHlsZSI6bnVsbH0sIkRhdGVTdHlsZSI6eyIkaWQiOiIxNzgiLCJGb250U2V0dGluZ3MiOnsiJGlkIjoiMTc5IiwiRm9udFNpemUiOjEwLCJGb250TmFtZSI6IkNhbGlicmkiLCJJc0JvbGQiOmZhbHNlLCJJc0l0YWxpYyI6ZmFsc2UsIklzVW5kZXJsaW5lZCI6ZmFsc2UsIlBhcmVudFN0eWxlIjpudWxsfSwiQXV0b1NpemUiOjAsIkZvcmVncm91bmQiOnsiJHJlZiI6IjgzIn0sIk1heFdpZHRoIjoyMDAuMCwiTWF4SGVpZ2h0IjoiSW5maW5pdHkiLCJTbWFydEZvcmVncm91bmRJc0FjdGl2ZSI6ZmFsc2UsIkhvcml6b250YWxBbGlnbm1lbnQiOjAsIlZlcnRpY2FsQWxpZ25tZW50IjowLCJTbWFydEZvcmVncm91bmQiOm51bGwsIkJhY2tncm91bmRGaWxsVHlwZSI6MCwiTWFyZ2luIjp7IiRpZCI6IjE4MCIsIlRvcCI6MC4wLCJMZWZ0IjowLjAsIlJpZ2h0IjowLjAsIkJvdHRvbSI6MC4wfSwiUGFkZGluZyI6eyIkaWQiOiIxODEiLCJUb3AiOjAuMCwiTGVmdCI6MC4wLCJSaWdodCI6MC4wLCJCb3R0b20iOjAuMH0sIkJhY2tncm91bmQiOnsiJGlkIjoiMTgyIiwiQ29sb3IiOnsiJHJlZiI6IjI2In19LCJJc1Zpc2libGUiOnRydWUsIldpZHRoIjowLjAsIkhlaWdodCI6MC4wLCJCb3JkZXJTdHlsZSI6eyIkaWQiOiIxODMiLCJMaW5lQ29sb3IiOm51bGwsIkxpbmVXZWlnaHQiOjAuMCwiTGluZVR5cGUiOjAsIlBhcmVudFN0eWxlIjpudWxsfSwiUGFyZW50U3R5bGUiOm51bGx9LCJEYXRlRm9ybWF0Ijp7IiRpZCI6IjE4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ODUiLCJGb3JtYXQiOjAsIklzVmlzaWJsZSI6ZmFsc2UsIkxhc3RLbm93blZpc2liaWxpdHlTdGF0ZSI6ZmFsc2V9LCJJc1Zpc2libGUiOnRydWUsIlBhcmVudFN0eWxlIjpudWxsfSwiSW5kZXgiOjksIlNtYXJ0RHVyYXRpb25BY3RpdmF0ZWQiOmZhbHNlLCJEYXRlRm9ybWF0Ijp7IiRyZWYiOiIxODQifSwiV2Vla051bWJlcmluZyI6eyIkaWQiOiIxODYiLCJGb3JtYXQiOjAsIklzVmlzaWJsZSI6ZmFsc2UsIkxhc3RLbm93blZpc2liaWxpdHlTdGF0ZSI6ZmFsc2V9LCJJZCI6Ijc5ZWViZjBjLWMwM2UtNGVhMC04NTQwLWI4MDg4MjcxN2UwYSIsIkltcG9ydElkIjpudWxsLCJUaXRsZSI6IkJldGEgKyBSZWxlYXNlIFBsYW5zIiwiTm90ZSI6bnVsbCwiSHlwZXJsaW5rIjp7IiRpZCI6IjE4NyIsIkFkZHJlc3MiOiIiLCJTdWJBZGRyZXNzIjoiIn0sIklzQ2hhbmdlZCI6ZmFsc2UsIklzTmV3IjpmYWxzZX19LHsiJGlkIjoiMTg4IiwiX2F0dGFjaGVkTWlsZXN0b25lcyI6W10sIlRhc2tEZWZpbml0aW9uIjp7IiRpZCI6IjE4OSIsIkdyb3VwTmFtZSI6IjU3OTE1MTVmLTgwYWQtNGY1NS1iZGQzLWMyMzI2ODc4MjQyOCIsIlN0YXJ0RGF0ZSI6IjIwMTktMDYtMDRUMDA6MDA6MDBaIiwiRW5kRGF0ZSI6IjIwMTktMDctMTFUMjM6NTg6MDBaIiwiUGVyY2VudGFnZUNvbXBsZXRlIjo3NS4wLCJTdHlsZSI6eyIkaWQiOiIxOTAiLCJTaGFwZSI6NywiU2hhcGVUaGlja25lc3MiOjAsIkR1cmF0aW9uRm9ybWF0IjowLCJJbmNsdWRlTm9uV29ya2luZ0RheXNJbkR1cmF0aW9uIjpmYWxzZSwiUGVyY2VudGFnZUNvbXBsZXRlU3R5bGUiOnsiJGlkIjoiMTkxIiwiRm9udFNldHRpbmdzIjp7IiRpZCI6IjE5MiIsIkZvbnRTaXplIjoxMCwiRm9udE5hbWUiOiJDYWxpYnJpIiwiSXNCb2xkIjpmYWxzZSwiSXNJdGFsaWMiOmZhbHNlLCJJc1VuZGVybGluZWQiOmZhbHNlLCJQYXJlbnRTdHlsZSI6bnVsbH0sIkF1dG9TaXplIjowLCJGb3JlZ3JvdW5kIjp7IiRyZWYiOiIxNDIifSwiTWF4V2lkdGgiOjIwMC4wLCJNYXhIZWlnaHQiOiJJbmZpbml0eSIsIlNtYXJ0Rm9yZWdyb3VuZElzQWN0aXZlIjpmYWxzZSwiSG9yaXpvbnRhbEFsaWdubWVudCI6MCwiVmVydGljYWxBbGlnbm1lbnQiOjAsIlNtYXJ0Rm9yZWdyb3VuZCI6bnVsbCwiQmFja2dyb3VuZEZpbGxUeXBlIjowLCJNYXJnaW4iOnsiJHJlZiI6IjE0NCJ9LCJQYWRkaW5nIjp7IiRyZWYiOiIxNDUifSwiQmFja2dyb3VuZCI6eyIkcmVmIjoiMTQ2In0sIklzVmlzaWJsZSI6dHJ1ZSwiV2lkdGgiOjAuMCwiSGVpZ2h0IjowLjAsIkJvcmRlclN0eWxlIjp7IiRpZCI6IjE5MyIsIkxpbmVDb2xvciI6bnVsbCwiTGluZVdlaWdodCI6MC4wLCJMaW5lVHlwZSI6MCwiUGFyZW50U3R5bGUiOm51bGx9LCJQYXJlbnRTdHlsZSI6bnVsbH0sIkR1cmF0aW9uU3R5bGUiOnsiJGlkIjoiMTk0IiwiRm9udFNldHRpbmdzIjp7IiRpZCI6IjE5NSIsIkZvbnRTaXplIjoxMCwiRm9udE5hbWUiOiJDYWxpYnJpIiwiSXNCb2xkIjpmYWxzZSwiSXNJdGFsaWMiOmZhbHNlLCJJc1VuZGVybGluZWQiOmZhbHNlLCJQYXJlbnRTdHlsZSI6bnVsbH0sIkF1dG9TaXplIjowLCJGb3JlZ3JvdW5kIjp7IiRyZWYiOiIxNTAifSwiTWF4V2lkdGgiOjIwMC4wLCJNYXhIZWlnaHQiOiJJbmZpbml0eSIsIlNtYXJ0Rm9yZWdyb3VuZElzQWN0aXZlIjpmYWxzZSwiSG9yaXpvbnRhbEFsaWdubWVudCI6MCwiVmVydGljYWxBbGlnbm1lbnQiOjAsIlNtYXJ0Rm9yZWdyb3VuZCI6bnVsbCwiQmFja2dyb3VuZEZpbGxUeXBlIjowLCJNYXJnaW4iOnsiJHJlZiI6IjE1MiJ9LCJQYWRkaW5nIjp7IiRyZWYiOiIxNTMifSwiQmFja2dyb3VuZCI6eyIkcmVmIjoiMTU0In0sIklzVmlzaWJsZSI6dHJ1ZSwiV2lkdGgiOjAuMCwiSGVpZ2h0IjowLjAsIkJvcmRlclN0eWxlIjp7IiRpZCI6IjE5NiIsIkxpbmVDb2xvciI6bnVsbCwiTGluZVdlaWdodCI6MC4wLCJMaW5lVHlwZSI6MCwiUGFyZW50U3R5bGUiOm51bGx9LCJQYXJlbnRTdHlsZSI6bnVsbH0sIkhvcml6b250YWxDb25uZWN0b3JTdHlsZSI6eyIkaWQiOiIxOTciLCJMaW5lQ29sb3IiOnsiJHJlZiI6IjE1NyJ9LCJMaW5lV2VpZ2h0IjoxLjAsIkxpbmVUeXBlIjowLCJQYXJlbnRTdHlsZSI6bnVsbH0sIlZlcnRpY2FsQ29ubmVjdG9yU3R5bGUiOnsiJGlkIjoiMTk4IiwiTGluZUNvbG9yIjp7IiRyZWYiOiIxNjA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xOTkiLCJNYXJnaW4iOnsiJHJlZiI6IjE2MyJ9LCJQYWRkaW5nIjp7IiRyZWYiOiIxNjQifSwiQmFja2dyb3VuZCI6eyIkaWQiOiIyMDAiLCJDb2xvciI6eyIkaWQiOiIyMDEiLCJBIjoyNTUsIlIiOjI1NSwiRyI6MTkyLCJCIjowfX0sIklzVmlzaWJsZSI6dHJ1ZSwiV2lkdGgiOjAuMCwiSGVpZ2h0IjoxMy40MjY2NjY2NjY2NjY2NzcsIkJvcmRlclN0eWxlIjp7IiRpZCI6IjIwMiIsIkxpbmVDb2xvciI6eyIkcmVmIjoiMTY4In0sIkxpbmVXZWlnaHQiOjAuMCwiTGluZVR5cGUiOjAsIlBhcmVudFN0eWxlIjpudWxsfSwiUGFyZW50U3R5bGUiOm51bGx9LCJUaXRsZVN0eWxlIjp7IiRpZCI6IjIwMyIsIkZvbnRTZXR0aW5ncyI6eyIkaWQiOiIyMDQiLCJGb250U2l6ZSI6MTEsIkZvbnROYW1lIjoiQ2FsaWJyaSIsIklzQm9sZCI6dHJ1ZSwiSXNJdGFsaWMiOmZhbHNlLCJJc1VuZGVybGluZWQiOmZhbHNlLCJQYXJlbnRTdHlsZSI6bnVsbH0sIkF1dG9TaXplIjoyLCJGb3JlZ3JvdW5kIjp7IiRpZCI6IjIwNSIsIkNvbG9yIjp7IiRpZCI6IjIwNiIsIkEiOjI1NSwiUiI6MCwiRyI6MCwiQiI6MH19LCJNYXhXaWR0aCI6NTguMDg2NjY2NjY2NjY2NjczLCJNYXhIZWlnaHQiOiJJbmZpbml0eSIsIlNtYXJ0Rm9yZWdyb3VuZElzQWN0aXZlIjpmYWxzZSwiSG9yaXpvbnRhbEFsaWdubWVudCI6MSwiVmVydGljYWxBbGlnbm1lbnQiOjAsIlNtYXJ0Rm9yZWdyb3VuZCI6bnVsbCwiQmFja2dyb3VuZEZpbGxUeXBlIjowLCJNYXJnaW4iOnsiJHJlZiI6IjE3NCJ9LCJQYWRkaW5nIjp7IiRyZWYiOiIxNzUifSwiQmFja2dyb3VuZCI6eyIkcmVmIjoiMTc2In0sIklzVmlzaWJsZSI6dHJ1ZSwiV2lkdGgiOjAuMCwiSGVpZ2h0IjowLjAsIkJvcmRlclN0eWxlIjp7IiRpZCI6IjIwNyIsIkxpbmVDb2xvciI6bnVsbCwiTGluZVdlaWdodCI6MC4wLCJMaW5lVHlwZSI6MCwiUGFyZW50U3R5bGUiOm51bGx9LCJQYXJlbnRTdHlsZSI6bnVsbH0sIkRhdGVTdHlsZSI6eyIkaWQiOiIyMDgiLCJGb250U2V0dGluZ3MiOnsiJGlkIjoiMjA5IiwiRm9udFNpemUiOjEwLCJGb250TmFtZSI6IkNhbGlicmkiLCJJc0JvbGQiOmZhbHNlLCJJc0l0YWxpYyI6ZmFsc2UsIklzVW5kZXJsaW5lZCI6ZmFsc2UsIlBhcmVudFN0eWxlIjpudWxsfSwiQXV0b1NpemUiOjAsIkZvcmVncm91bmQiOnsiJHJlZiI6IjgzIn0sIk1heFdpZHRoIjoyMDAuMCwiTWF4SGVpZ2h0IjoiSW5maW5pdHkiLCJTbWFydEZvcmVncm91bmRJc0FjdGl2ZSI6ZmFsc2UsIkhvcml6b250YWxBbGlnbm1lbnQiOjAsIlZlcnRpY2FsQWxpZ25tZW50IjowLCJTbWFydEZvcmVncm91bmQiOm51bGwsIkJhY2tncm91bmRGaWxsVHlwZSI6MCwiTWFyZ2luIjp7IiRyZWYiOiIxODAifSwiUGFkZGluZyI6eyIkcmVmIjoiMTgxIn0sIkJhY2tncm91bmQiOnsiJHJlZiI6IjE4MiJ9LCJJc1Zpc2libGUiOnRydWUsIldpZHRoIjowLjAsIkhlaWdodCI6MC4wLCJCb3JkZXJTdHlsZSI6eyIkaWQiOiIyMTAiLCJMaW5lQ29sb3IiOm51bGwsIkxpbmVXZWlnaHQiOjAuMCwiTGluZVR5cGUiOjAsIlBhcmVudFN0eWxlIjpudWxsfSwiUGFyZW50U3R5bGUiOm51bGx9LCJEYXRlRm9ybWF0Ijp7IiRyZWYiOiIxODQifSwiV2Vla051bWJlcmluZyI6eyIkaWQiOiIyMTEiLCJGb3JtYXQiOjAsIklzVmlzaWJsZSI6ZmFsc2UsIkxhc3RLbm93blZpc2liaWxpdHlTdGF0ZSI6ZmFsc2V9LCJJc1Zpc2libGUiOnRydWUsIlBhcmVudFN0eWxlIjpudWxsfSwiSW5kZXgiOjEwLCJTbWFydER1cmF0aW9uQWN0aXZhdGVkIjpmYWxzZSwiRGF0ZUZvcm1hdCI6eyIkcmVmIjoiMTg0In0sIldlZWtOdW1iZXJpbmciOnsiJGlkIjoiMjEyIiwiRm9ybWF0IjowLCJJc1Zpc2libGUiOmZhbHNlLCJMYXN0S25vd25WaXNpYmlsaXR5U3RhdGUiOmZhbHNlfSwiSWQiOiJlZWI4M2U1MC0zZmZlLTRhNzItYTIwMy1mZWRlODdmMjMwODEiLCJJbXBvcnRJZCI6bnVsbCwiVGl0bGUiOiJTYWxlcyBCdWRnZXQiLCJOb3RlIjpudWxsLCJIeXBlcmxpbmsiOnsiJGlkIjoiMjEzIiwiQWRkcmVzcyI6IiIsIlN1YkFkZHJlc3MiOiIifSwiSXNDaGFuZ2VkIjpmYWxzZSwiSXNOZXciOmZhbHNlfX0seyIkaWQiOiIyMTQiLCJfYXR0YWNoZWRNaWxlc3RvbmVzIjpbXSwiVGFza0RlZmluaXRpb24iOnsiJGlkIjoiMjE1IiwiR3JvdXBOYW1lIjoiNTc5MTUxNWYtODBhZC00ZjU1LWJkZDMtYzIzMjY4NzgyNDI4IiwiU3RhcnREYXRlIjoiMjAxOS0wNC0wMlQwMDowMDowMFoiLCJFbmREYXRlIjoiMjAxOS0wNi0wMlQxMzowMDowMCIsIlBlcmNlbnRhZ2VDb21wbGV0ZSI6NzUuMCwiU3R5bGUiOnsiJGlkIjoiMjE2IiwiU2hhcGUiOjcsIlNoYXBlVGhpY2tuZXNzIjowLCJEdXJhdGlvbkZvcm1hdCI6MCwiSW5jbHVkZU5vbldvcmtpbmdEYXlzSW5EdXJhdGlvbiI6ZmFsc2UsIlBlcmNlbnRhZ2VDb21wbGV0ZVN0eWxlIjp7IiRpZCI6IjIxNyIsIkZvbnRTZXR0aW5ncyI6eyIkaWQiOiIyMTgiLCJGb250U2l6ZSI6MTAsIkZvbnROYW1lIjoiQ2FsaWJyaSIsIklzQm9sZCI6dHJ1ZSwiSXNJdGFsaWMiOmZhbHNlLCJJc1VuZGVybGluZWQiOmZhbHNlLCJQYXJlbnRTdHlsZSI6bnVsbH0sIkF1dG9TaXplIjowLCJGb3JlZ3JvdW5kIjp7IiRpZCI6IjIxOSIsIkNvbG9yIjp7IiRpZCI6IjIyMCIsIkEiOjI1NSwiUiI6MTI3LCJHIjo5NiwiQiI6MH19LCJNYXhXaWR0aCI6MjAwLjAsIk1heEhlaWdodCI6IkluZmluaXR5IiwiU21hcnRGb3JlZ3JvdW5kSXNBY3RpdmUiOmZhbHNlLCJIb3Jpem9udGFsQWxpZ25tZW50IjowLCJWZXJ0aWNhbEFsaWdubWVudCI6MCwiU21hcnRGb3JlZ3JvdW5kIjpudWxsLCJCYWNrZ3JvdW5kRmlsbFR5cGUiOjAsIk1hcmdpbiI6eyIkaWQiOiIyMjEiLCJUb3AiOjAuMCwiTGVmdCI6MC4wLCJSaWdodCI6MC4wLCJCb3R0b20iOjAuMH0sIlBhZGRpbmciOnsiJGlkIjoiMjIyIiwiVG9wIjowLjAsIkxlZnQiOjAuMCwiUmlnaHQiOjAuMCwiQm90dG9tIjowLjB9LCJCYWNrZ3JvdW5kIjp7IiRyZWYiOiI0OCJ9LCJJc1Zpc2libGUiOnRydWUsIldpZHRoIjowLjAsIkhlaWdodCI6MC4wLCJCb3JkZXJTdHlsZSI6eyIkaWQiOiIyMjMiLCJMaW5lQ29sb3IiOm51bGwsIkxpbmVXZWlnaHQiOjAuMCwiTGluZVR5cGUiOjAsIlBhcmVudFN0eWxlIjpudWxsfSwiUGFyZW50U3R5bGUiOm51bGx9LCJEdXJhdGlvblN0eWxlIjp7IiRpZCI6IjIyNCIsIkZvbnRTZXR0aW5ncyI6eyIkaWQiOiIyMjUiLCJGb250U2l6ZSI6MTAsIkZvbnROYW1lIjoiQ2FsaWJyaSIsIklzQm9sZCI6ZmFsc2UsIklzSXRhbGljIjpmYWxzZSwiSXNVbmRlcmxpbmVkIjpmYWxzZSwiUGFyZW50U3R5bGUiOm51bGx9LCJBdXRvU2l6ZSI6MCwiRm9yZWdyb3VuZCI6eyIkaWQiOiIyMjYiLCJDb2xvciI6eyIkcmVmIjoiNTQifX0sIk1heFdpZHRoIjoyMDAuMCwiTWF4SGVpZ2h0IjoiSW5maW5pdHkiLCJTbWFydEZvcmVncm91bmRJc0FjdGl2ZSI6ZmFsc2UsIkhvcml6b250YWxBbGlnbm1lbnQiOjAsIlZlcnRpY2FsQWxpZ25tZW50IjowLCJTbWFydEZvcmVncm91bmQiOm51bGwsIkJhY2tncm91bmRGaWxsVHlwZSI6MCwiTWFyZ2luIjp7IiRpZCI6IjIyNyIsIlRvcCI6MC4wLCJMZWZ0IjowLjAsIlJpZ2h0IjowLjAsIkJvdHRvbSI6MC4wfSwiUGFkZGluZyI6eyIkaWQiOiIyMjgiLCJUb3AiOjAuMCwiTGVmdCI6MC4wLCJSaWdodCI6MC4wLCJCb3R0b20iOjAuMH0sIkJhY2tncm91bmQiOnsiJHJlZiI6IjU3In0sIklzVmlzaWJsZSI6dHJ1ZSwiV2lkdGgiOjAuMCwiSGVpZ2h0IjowLjAsIkJvcmRlclN0eWxlIjp7IiRpZCI6IjIyOSIsIkxpbmVDb2xvciI6bnVsbCwiTGluZVdlaWdodCI6MC4wLCJMaW5lVHlwZSI6MCwiUGFyZW50U3R5bGUiOm51bGx9LCJQYXJlbnRTdHlsZSI6bnVsbH0sIkhvcml6b250YWxDb25uZWN0b3JTdHlsZSI6eyIkaWQiOiIyMzAiLCJMaW5lQ29sb3IiOnsiJHJlZiI6IjYwIn0sIkxpbmVXZWlnaHQiOjEuMCwiTGluZVR5cGUiOjAsIlBhcmVudFN0eWxlIjpudWxsfSwiVmVydGljYWxDb25uZWN0b3JTdHlsZSI6eyIkaWQiOiIyMzEiLCJMaW5lQ29sb3IiOnsiJHJlZiI6IjYz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MjMyIiwiTWFyZ2luIjp7IiRpZCI6IjIzMyIsIlRvcCI6MC4wLCJMZWZ0Ijo0LjAsIlJpZ2h0Ijo0LjAsIkJvdHRvbSI6MC4wfSwiUGFkZGluZyI6eyIkaWQiOiIyMzQiLCJUb3AiOjAuMCwiTGVmdCI6MC4wLCJSaWdodCI6MC4wLCJCb3R0b20iOjAuMH0sIkJhY2tncm91bmQiOnsiJGlkIjoiMjM1IiwiQ29sb3IiOnsiJGlkIjoiMjM2IiwiQSI6MjU1LCJSIjoyNTUsIkciOjE5MiwiQiI6MH19LCJJc1Zpc2libGUiOnRydWUsIldpZHRoIjowLjAsIkhlaWdodCI6MTMuNDI2NjY2NjY2NjY2Njc3LCJCb3JkZXJTdHlsZSI6eyIkaWQiOiIyMzciLCJMaW5lQ29sb3IiOnsiJGlkIjoiMjM4IiwiJHR5cGUiOiJOTFJFLkNvbW1vbi5Eb20uU29saWRDb2xvckJydXNoLCBOTFJFLkNvbW1vbiIsIkNvbG9yIjp7IiRpZCI6IjIzOSIsIkEiOjI1NSwiUiI6MjU1LCJHIjowLCJCIjowfX0sIkxpbmVXZWlnaHQiOjAuMCwiTGluZVR5cGUiOjAsIlBhcmVudFN0eWxlIjpudWxsfSwiUGFyZW50U3R5bGUiOm51bGx9LCJUaXRsZVN0eWxlIjp7IiRpZCI6IjI0MCIsIkZvbnRTZXR0aW5ncyI6eyIkaWQiOiIyNDEiLCJGb250U2l6ZSI6MTEsIkZvbnROYW1lIjoiQ2FsaWJyaSIsIklzQm9sZCI6dHJ1ZSwiSXNJdGFsaWMiOmZhbHNlLCJJc1VuZGVybGluZWQiOmZhbHNlLCJQYXJlbnRTdHlsZSI6bnVsbH0sIkF1dG9TaXplIjowLCJGb3JlZ3JvdW5kIjp7IiRpZCI6IjI0MiIsIkNvbG9yIjp7IiRpZCI6IjI0MyIsIkEiOjI1NSwiUiI6MCwiRyI6MCwiQiI6MH19LCJNYXhXaWR0aCI6OTYwLjAsIk1heEhlaWdodCI6IkluZmluaXR5IiwiU21hcnRGb3JlZ3JvdW5kSXNBY3RpdmUiOmZhbHNlLCJIb3Jpem9udGFsQWxpZ25tZW50IjoxLCJWZXJ0aWNhbEFsaWdubWVudCI6MCwiU21hcnRGb3JlZ3JvdW5kIjpudWxsLCJCYWNrZ3JvdW5kRmlsbFR5cGUiOjAsIk1hcmdpbiI6eyIkaWQiOiIyNDQiLCJUb3AiOjAuMCwiTGVmdCI6MC4wLCJSaWdodCI6MC4wLCJCb3R0b20iOjAuMH0sIlBhZGRpbmciOnsiJGlkIjoiMjQ1IiwiVG9wIjowLjAsIkxlZnQiOjAuMCwiUmlnaHQiOjAuMCwiQm90dG9tIjowLjB9LCJCYWNrZ3JvdW5kIjp7IiRyZWYiOiI3OSJ9LCJJc1Zpc2libGUiOnRydWUsIldpZHRoIjowLjAsIkhlaWdodCI6MC4wLCJCb3JkZXJTdHlsZSI6eyIkaWQiOiIyNDYiLCJMaW5lQ29sb3IiOm51bGwsIkxpbmVXZWlnaHQiOjAuMCwiTGluZVR5cGUiOjAsIlBhcmVudFN0eWxlIjpudWxsfSwiUGFyZW50U3R5bGUiOm51bGx9LCJEYXRlU3R5bGUiOnsiJGlkIjoiMjQ3IiwiRm9udFNldHRpbmdzIjp7IiRpZCI6IjI0OCIsIkZvbnRTaXplIjoxMCwiRm9udE5hbWUiOiJDYWxpYnJpIiwiSXNCb2xkIjpmYWxzZSwiSXNJdGFsaWMiOmZhbHNlLCJJc1VuZGVybGluZWQiOmZhbHNlLCJQYXJlbnRTdHlsZSI6bnVsbH0sIkF1dG9TaXplIjowLCJGb3JlZ3JvdW5kIjp7IiRyZWYiOiI4MyJ9LCJNYXhXaWR0aCI6MjAwLjAsIk1heEhlaWdodCI6IkluZmluaXR5IiwiU21hcnRGb3JlZ3JvdW5kSXNBY3RpdmUiOmZhbHNlLCJIb3Jpem9udGFsQWxpZ25tZW50IjoyLCJWZXJ0aWNhbEFsaWdubWVudCI6MCwiU21hcnRGb3JlZ3JvdW5kIjpudWxsLCJCYWNrZ3JvdW5kRmlsbFR5cGUiOjAsIk1hcmdpbiI6eyIkaWQiOiIyNDkiLCJUb3AiOjAuMCwiTGVmdCI6MC4wLCJSaWdodCI6MC4wLCJCb3R0b20iOjAuMH0sIlBhZGRpbmciOnsiJGlkIjoiMjUwIiwiVG9wIjowLjAsIkxlZnQiOjAuMCwiUmlnaHQiOjAuMCwiQm90dG9tIjowLjB9LCJCYWNrZ3JvdW5kIjp7IiRyZWYiOiI4NyJ9LCJJc1Zpc2libGUiOnRydWUsIldpZHRoIjowLjAsIkhlaWdodCI6MC4wLCJCb3JkZXJTdHlsZSI6eyIkaWQiOiIyNTEiLCJMaW5lQ29sb3IiOm51bGwsIkxpbmVXZWlnaHQiOjAuMCwiTGluZVR5cGUiOjAsIlBhcmVudFN0eWxlIjpudWxsfSwiUGFyZW50U3R5bGUiOm51bGx9LCJEYXRlRm9ybWF0Ijp7IiRpZCI6IjI1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TMiLCJGb3JtYXQiOjAsIklzVmlzaWJsZSI6ZmFsc2UsIkxhc3RLbm93blZpc2liaWxpdHlTdGF0ZSI6ZmFsc2V9LCJJc1Zpc2libGUiOnRydWUsIlBhcmVudFN0eWxlIjpudWxsfSwiSW5kZXgiOjExLCJTbWFydER1cmF0aW9uQWN0aXZhdGVkIjpmYWxzZSwiRGF0ZUZvcm1hdCI6eyIkcmVmIjoiMjUyIn0sIldlZWtOdW1iZXJpbmciOnsiJGlkIjoiMjU0IiwiRm9ybWF0IjowLCJJc1Zpc2libGUiOmZhbHNlLCJMYXN0S25vd25WaXNpYmlsaXR5U3RhdGUiOmZhbHNlfSwiSWQiOiIxMThhYTI2Mi1jOWIwLTQ4ZTEtOWUwYi0yZWNjNTFlMzZjMzgiLCJJbXBvcnRJZCI6bnVsbCwiVGl0bGUiOiJTdHJhdGVnaWMgSW50ZW50IiwiTm90ZSI6bnVsbCwiSHlwZXJsaW5rIjp7IiRpZCI6IjI1NSIsIkFkZHJlc3MiOiIiLCJTdWJBZGRyZXNzIjoiIn0sIklzQ2hhbmdlZCI6ZmFsc2UsIklzTmV3IjpmYWxzZX19LHsiJGlkIjoiMjU2IiwiX2F0dGFjaGVkTWlsZXN0b25lcyI6W3siJGlkIjoiMjU3IiwiRGF0ZSI6IjIwMTktMDMtMzFUMjM6NTk6MDAiLCJTdHlsZSI6eyIkaWQiOiIyNTgiLCJTaGFwZSI6MTQsIkNvbm5lY3Rvck1hcmdpbiI6eyIkaWQiOiIyNTkiLCJUb3AiOjAuMCwiTGVmdCI6Mi4wLCJSaWdodCI6Mi4wLCJCb3R0b20iOjAuMH0sIkNvbm5lY3RvclN0eWxlIjp7IiRpZCI6IjI2MCIsIkxpbmVDb2xvciI6eyIkaWQiOiIyNjEiLCIkdHlwZSI6Ik5MUkUuQ29tbW9uLkRvbS5Tb2xpZENvbG9yQnJ1c2gsIE5MUkUuQ29tbW9uIiwiQ29sb3IiOnsiJGlkIjoiMjYyIiwiQSI6MTI3LCJSIjo3OSwiRyI6MTI5LCJCIjoxODl9fSwiTGluZVdlaWdodCI6MS4wLCJMaW5lVHlwZSI6MCwiUGFyZW50U3R5bGUiOm51bGx9LCJJc0JlbG93VGltZWJhbmQiOnRydWUsIlBvc2l0aW9uT25UYXNrIjozLCJIaWRlRGF0ZSI6ZmFsc2UsIlNoYXBlU2l6ZSI6MSwiU3BhY2luZyI6MC4wLCJQYWRkaW5nIjp7IiRpZCI6IjI2MyIsIlRvcCI6Ny4wLCJMZWZ0IjozLjAsIlJpZ2h0IjowLjAsIkJvdHRvbSI6Mi4wfSwiU2hhcGVTdHlsZSI6eyIkaWQiOiIyNjQiLCJNYXJnaW4iOnsiJGlkIjoiMjY1IiwiVG9wIjowLjAsIkxlZnQiOjAuMCwiUmlnaHQiOjAuMCwiQm90dG9tIjowLjB9LCJQYWRkaW5nIjp7IiRpZCI6IjI2NiIsIlRvcCI6MC4wLCJMZWZ0IjowLjAsIlJpZ2h0IjowLjAsIkJvdHRvbSI6MC4wfSwiQmFja2dyb3VuZCI6eyIkaWQiOiIyNjciLCJDb2xvciI6eyIkaWQiOiIyNjgiLCJBIjoyNTUsIlIiOjEyNywiRyI6OTYsIkIiOjB9fSwiSXNWaXNpYmxlIjp0cnVlLCJXaWR0aCI6MTguMCwiSGVpZ2h0IjoyMC4wLCJCb3JkZXJTdHlsZSI6eyIkaWQiOiIyNjkiLCJMaW5lQ29sb3IiOm51bGwsIkxpbmVXZWlnaHQiOjAuMCwiTGluZVR5cGUiOjAsIlBhcmVudFN0eWxlIjpudWxsfSwiUGFyZW50U3R5bGUiOm51bGx9LCJUaXRsZVN0eWxlIjp7IiRpZCI6IjI3MCIsIkZvbnRTZXR0aW5ncyI6eyIkaWQiOiIyNzEiLCJGb250U2l6ZSI6MTEsIkZvbnROYW1lIjoiQ2FsaWJyaSIsIklzQm9sZCI6dHJ1ZSwiSXNJdGFsaWMiOmZhbHNlLCJJc1VuZGVybGluZWQiOmZhbHNlLCJQYXJlbnRTdHlsZSI6bnVsbH0sIkF1dG9TaXplIjowLCJGb3JlZ3JvdW5kIjp7IiRpZCI6IjI3MiIsIkNvbG9yIjp7IiRpZCI6IjI3My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yNzQiLCJUb3AiOjAuMCwiTGVmdCI6MC4wLCJSaWdodCI6MC4wLCJCb3R0b20iOjAuMH0sIlBhZGRpbmciOnsiJGlkIjoiMjc1IiwiVG9wIjowLjAsIkxlZnQiOjAuMCwiUmlnaHQiOjAuMCwiQm90dG9tIjowLjB9LCJCYWNrZ3JvdW5kIjp7IiRyZWYiOiIyNSJ9LCJJc1Zpc2libGUiOmZhbHNlLCJXaWR0aCI6MC4wLCJIZWlnaHQiOjAuMCwiQm9yZGVyU3R5bGUiOnsiJGlkIjoiMjc2IiwiTGluZUNvbG9yIjpudWxsLCJMaW5lV2VpZ2h0IjowLjAsIkxpbmVUeXBlIjowLCJQYXJlbnRTdHlsZSI6bnVsbH0sIlBhcmVudFN0eWxlIjpudWxsfSwiRGF0ZVN0eWxlIjp7IiRpZCI6IjI3NyIsIkZvbnRTZXR0aW5ncyI6eyIkaWQiOiIyNzgiLCJGb250U2l6ZSI6MTAsIkZvbnROYW1lIjoiQ2FsaWJyaSIsIklzQm9sZCI6ZmFsc2UsIklzSXRhbGljIjpmYWxzZSwiSXNVbmRlcmxpbmVkIjpmYWxzZSwiUGFyZW50U3R5bGUiOm51bGx9LCJBdXRvU2l6ZSI6MCwiRm9yZWdyb3VuZCI6eyIkcmVmIjoiMzAifSwiTWF4V2lkdGgiOjIwMC4wLCJNYXhIZWlnaHQiOiJJbmZpbml0eSIsIlNtYXJ0Rm9yZWdyb3VuZElzQWN0aXZlIjpmYWxzZSwiSG9yaXpvbnRhbEFsaWdubWVudCI6MSwiVmVydGljYWxBbGlnbm1lbnQiOjAsIlNtYXJ0Rm9yZWdyb3VuZCI6bnVsbCwiQmFja2dyb3VuZEZpbGxUeXBlIjowLCJNYXJnaW4iOnsiJGlkIjoiMjc5IiwiVG9wIjowLjAsIkxlZnQiOjAuMCwiUmlnaHQiOjAuMCwiQm90dG9tIjowLjB9LCJQYWRkaW5nIjp7IiRpZCI6IjI4MCIsIlRvcCI6MC4wLCJMZWZ0IjowLjAsIlJpZ2h0IjowLjAsIkJvdHRvbSI6MC4wfSwiQmFja2dyb3VuZCI6eyIkcmVmIjoiMzQifSwiSXNWaXNpYmxlIjpmYWxzZSwiV2lkdGgiOjAuMCwiSGVpZ2h0IjowLjAsIkJvcmRlclN0eWxlIjp7IiRpZCI6IjI4MSIsIkxpbmVDb2xvciI6bnVsbCwiTGluZVdlaWdodCI6MC4wLCJMaW5lVHlwZSI6MCwiUGFyZW50U3R5bGUiOm51bGx9LCJQYXJlbnRTdHlsZSI6bnVsbH0sIkRhdGVGb3JtYXQiOnsiJGlkIjoiMjg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4MyIsIkZvcm1hdCI6MCwiSXNWaXNpYmxlIjpmYWxzZSwiTGFzdEtub3duVmlzaWJpbGl0eVN0YXRlIjpmYWxzZX0sIklzVmlzaWJsZSI6dHJ1ZSwiUGFyZW50U3R5bGUiOm51bGx9LCJJbmRleCI6MTMsIlBlcmNlbnRhZ2VDb21wbGV0ZSI6bnVsbCwiUG9zaXRpb24iOnsiUmF0aW8iOjAuMCwiSXNDdXN0b20iOmZhbHNlfSwiRGF0ZUZvcm1hdCI6eyIkcmVmIjoiMjgyIn0sIldlZWtOdW1iZXJpbmciOnsiJGlkIjoiMjg0IiwiRm9ybWF0IjowLCJJc1Zpc2libGUiOmZhbHNlLCJMYXN0S25vd25WaXNpYmlsaXR5U3RhdGUiOmZhbHNlfSwiUmVsYXRlZFRhc2tJZCI6Ijg0MGQxOTA2LWNiMTAtNGIwMS1iZGUxLTViYjc4ZThlMzIzYiIsIklkIjoiMzk5OWYxOGUtMmM2MS00NTRjLWFkZmQtN2VhNDYzZDI1MzZiIiwiSW1wb3J0SWQiOm51bGwsIlRpdGxlIjoiS1BJcyBEZWZpbmVkIiwiTm90ZSI6bnVsbCwiSHlwZXJsaW5rIjp7IiRpZCI6IjI4NSIsIkFkZHJlc3MiOiIiLCJTdWJBZGRyZXNzIjoiIn0sIklzQ2hhbmdlZCI6ZmFsc2UsIklzTmV3IjpmYWxzZX1dLCJUYXNrRGVmaW5pdGlvbiI6eyIkaWQiOiIyODYiLCJHcm91cE5hbWUiOiI1NzkxNTE1Zi04MGFkLTRmNTUtYmRkMy1jMjMyNjg3ODI0MjgiLCJTdGFydERhdGUiOiIyMDE5LTAyLTIzVDE0OjM2OjAwIiwiRW5kRGF0ZSI6IjIwMTktMDQtMDdUMDA6MjQ6MDAiLCJQZXJjZW50YWdlQ29tcGxldGUiOjEwMC4wLCJTdHlsZSI6eyIkaWQiOiIyODciLCJTaGFwZSI6NywiU2hhcGVUaGlja25lc3MiOjAsIkR1cmF0aW9uRm9ybWF0IjowLCJJbmNsdWRlTm9uV29ya2luZ0RheXNJbkR1cmF0aW9uIjpmYWxzZSwiUGVyY2VudGFnZUNvbXBsZXRlU3R5bGUiOnsiJGlkIjoiMjg4IiwiRm9udFNldHRpbmdzIjp7IiRpZCI6IjI4OSIsIkZvbnRTaXplIjoxMCwiRm9udE5hbWUiOiJDYWxpYnJpIiwiSXNCb2xkIjp0cnVlLCJJc0l0YWxpYyI6ZmFsc2UsIklzVW5kZXJsaW5lZCI6ZmFsc2UsIlBhcmVudFN0eWxlIjpudWxsfSwiQXV0b1NpemUiOjAsIkZvcmVncm91bmQiOnsiJGlkIjoiMjkwIiwiQ29sb3IiOnsiJGlkIjoiMjkxIiwiQSI6MjU1LCJSIjoxMjcsIkciOjk2LCJCIjowfX0sIk1heFdpZHRoIjoyMDAuMCwiTWF4SGVpZ2h0IjoiSW5maW5pdHkiLCJTbWFydEZvcmVncm91bmRJc0FjdGl2ZSI6ZmFsc2UsIkhvcml6b250YWxBbGlnbm1lbnQiOjIsIlZlcnRpY2FsQWxpZ25tZW50IjowLCJTbWFydEZvcmVncm91bmQiOm51bGwsIkJhY2tncm91bmRGaWxsVHlwZSI6MCwiTWFyZ2luIjp7IiRpZCI6IjI5MiIsIlRvcCI6MC4wLCJMZWZ0IjowLjAsIlJpZ2h0IjowLjAsIkJvdHRvbSI6MC4wfSwiUGFkZGluZyI6eyIkaWQiOiIyOTMiLCJUb3AiOjAuMCwiTGVmdCI6MC4wLCJSaWdodCI6MC4wLCJCb3R0b20iOjAuMH0sIkJhY2tncm91bmQiOnsiJHJlZiI6IjQ4In0sIklzVmlzaWJsZSI6dHJ1ZSwiV2lkdGgiOjAuMCwiSGVpZ2h0IjowLjAsIkJvcmRlclN0eWxlIjp7IiRpZCI6IjI5NCIsIkxpbmVDb2xvciI6bnVsbCwiTGluZVdlaWdodCI6MC4wLCJMaW5lVHlwZSI6MCwiUGFyZW50U3R5bGUiOm51bGx9LCJQYXJlbnRTdHlsZSI6bnVsbH0sIkR1cmF0aW9uU3R5bGUiOnsiJGlkIjoiMjk1IiwiRm9udFNldHRpbmdzIjp7IiRpZCI6IjI5NiIsIkZvbnRTaXplIjoxMCwiRm9udE5hbWUiOiJDYWxpYnJpIiwiSXNCb2xkIjpmYWxzZSwiSXNJdGFsaWMiOmZhbHNlLCJJc1VuZGVybGluZWQiOmZhbHNlLCJQYXJlbnRTdHlsZSI6bnVsbH0sIkF1dG9TaXplIjowLCJGb3JlZ3JvdW5kIjp7IiRpZCI6IjI5NyIsIkNvbG9yIjp7IiRyZWYiOiI1NCJ9fSwiTWF4V2lkdGgiOjIwMC4wLCJNYXhIZWlnaHQiOiJJbmZpbml0eSIsIlNtYXJ0Rm9yZWdyb3VuZElzQWN0aXZlIjpmYWxzZSwiSG9yaXpvbnRhbEFsaWdubWVudCI6MCwiVmVydGljYWxBbGlnbm1lbnQiOjAsIlNtYXJ0Rm9yZWdyb3VuZCI6bnVsbCwiQmFja2dyb3VuZEZpbGxUeXBlIjowLCJNYXJnaW4iOnsiJGlkIjoiMjk4IiwiVG9wIjowLjAsIkxlZnQiOjAuMCwiUmlnaHQiOjAuMCwiQm90dG9tIjowLjB9LCJQYWRkaW5nIjp7IiRpZCI6IjI5OSIsIlRvcCI6MC4wLCJMZWZ0IjowLjAsIlJpZ2h0IjowLjAsIkJvdHRvbSI6MC4wfSwiQmFja2dyb3VuZCI6eyIkcmVmIjoiNTcifSwiSXNWaXNpYmxlIjp0cnVlLCJXaWR0aCI6MC4wLCJIZWlnaHQiOjAuMCwiQm9yZGVyU3R5bGUiOnsiJGlkIjoiMzAwIiwiTGluZUNvbG9yIjpudWxsLCJMaW5lV2VpZ2h0IjowLjAsIkxpbmVUeXBlIjowLCJQYXJlbnRTdHlsZSI6bnVsbH0sIlBhcmVudFN0eWxlIjpudWxsfSwiSG9yaXpvbnRhbENvbm5lY3RvclN0eWxlIjp7IiRpZCI6IjMwMSIsIkxpbmVDb2xvciI6eyIkcmVmIjoiNjAifSwiTGluZVdlaWdodCI6MS4wLCJMaW5lVHlwZSI6MCwiUGFyZW50U3R5bGUiOm51bGx9LCJWZXJ0aWNhbENvbm5lY3RvclN0eWxlIjp7IiRpZCI6IjMwMiIsIkxpbmVDb2xvciI6eyIkcmVmIjoiNjMifSwiTGluZVdlaWdodCI6MC4wLCJMaW5lVHlwZSI6MCwiUGFyZW50U3R5bGUiOm51bGx9LCJNYXJnaW4iOm51bGwsIlN0YXJ0RGF0ZVBvc2l0aW9uIjo2LCJFbmREYXRlUG9zaXRpb24iOjYsIkRhdGVJc1Zpc2libGUiOmZhbHNlLCJUaXRsZVBvc2l0aW9uIjoyLCJEdXJhdGlvblBvc2l0aW9uIjo2LCJQZXJjZW50YWdlQ29tcGxldGVkUG9zaXRpb24iOjMsIlNwYWNpbmciOjMsIklzQmVsb3dUaW1lYmFuZCI6dHJ1ZSwiUGVyY2VudGFnZUNvbXBsZXRlU2hhcGVPcGFjaXR5IjozNSwiU2hhcGVTdHlsZSI6eyIkaWQiOiIzMDMiLCJNYXJnaW4iOnsiJGlkIjoiMzA0IiwiVG9wIjowLjAsIkxlZnQiOjQuMCwiUmlnaHQiOjQuMCwiQm90dG9tIjowLjB9LCJQYWRkaW5nIjp7IiRpZCI6IjMwNSIsIlRvcCI6MC4wLCJMZWZ0IjowLjAsIlJpZ2h0IjowLjAsIkJvdHRvbSI6MC4wfSwiQmFja2dyb3VuZCI6eyIkaWQiOiIzMDYiLCJDb2xvciI6eyIkaWQiOiIzMDciLCJBIjoyNTUsIlIiOjI1NSwiRyI6MTkyLCJCIjowfX0sIklzVmlzaWJsZSI6dHJ1ZSwiV2lkdGgiOjAuMCwiSGVpZ2h0IjoxMy40MjY2NjY2NjY2NjY2NzcsIkJvcmRlclN0eWxlIjp7IiRpZCI6IjMwOCIsIkxpbmVDb2xvciI6eyIkaWQiOiIzMDkiLCIkdHlwZSI6Ik5MUkUuQ29tbW9uLkRvbS5Tb2xpZENvbG9yQnJ1c2gsIE5MUkUuQ29tbW9uIiwiQ29sb3IiOnsiJGlkIjoiMzEwIiwiQSI6MjU1LCJSIjoyNTUsIkciOjAsIkIiOjB9fSwiTGluZVdlaWdodCI6MC4wLCJMaW5lVHlwZSI6MCwiUGFyZW50U3R5bGUiOm51bGx9LCJQYXJlbnRTdHlsZSI6bnVsbH0sIlRpdGxlU3R5bGUiOnsiJGlkIjoiMzExIiwiRm9udFNldHRpbmdzIjp7IiRpZCI6IjMxMiIsIkZvbnRTaXplIjoxMSwiRm9udE5hbWUiOiJDYWxpYnJpIiwiSXNCb2xkIjp0cnVlLCJJc0l0YWxpYyI6ZmFsc2UsIklzVW5kZXJsaW5lZCI6ZmFsc2UsIlBhcmVudFN0eWxlIjpudWxsfSwiQXV0b1NpemUiOjAsIkZvcmVncm91bmQiOnsiJGlkIjoiMzEzIiwiQ29sb3IiOnsiJGlkIjoiMzE0IiwiQSI6MjU1LCJSIjowLCJHIjowLCJCIjowfX0sIk1heFdpZHRoIjo5NjAuMCwiTWF4SGVpZ2h0IjoiSW5maW5pdHkiLCJTbWFydEZvcmVncm91bmRJc0FjdGl2ZSI6ZmFsc2UsIkhvcml6b250YWxBbGlnbm1lbnQiOjEsIlZlcnRpY2FsQWxpZ25tZW50IjowLCJTbWFydEZvcmVncm91bmQiOm51bGwsIkJhY2tncm91bmRGaWxsVHlwZSI6MCwiTWFyZ2luIjp7IiRpZCI6IjMxNSIsIlRvcCI6MC4wLCJMZWZ0IjowLjAsIlJpZ2h0IjowLjAsIkJvdHRvbSI6MC4wfSwiUGFkZGluZyI6eyIkaWQiOiIzMTYiLCJUb3AiOjAuMCwiTGVmdCI6MC4wLCJSaWdodCI6MC4wLCJCb3R0b20iOjAuMH0sIkJhY2tncm91bmQiOnsiJHJlZiI6Ijc5In0sIklzVmlzaWJsZSI6dHJ1ZSwiV2lkdGgiOjAuMCwiSGVpZ2h0IjowLjAsIkJvcmRlclN0eWxlIjp7IiRpZCI6IjMxNyIsIkxpbmVDb2xvciI6bnVsbCwiTGluZVdlaWdodCI6MC4wLCJMaW5lVHlwZSI6MCwiUGFyZW50U3R5bGUiOm51bGx9LCJQYXJlbnRTdHlsZSI6bnVsbH0sIkRhdGVTdHlsZSI6eyIkaWQiOiIzMTgiLCJGb250U2V0dGluZ3MiOnsiJGlkIjoiMzE5IiwiRm9udFNpemUiOjEwLCJGb250TmFtZSI6IkNhbGlicmkiLCJJc0JvbGQiOmZhbHNlLCJJc0l0YWxpYyI6ZmFsc2UsIklzVW5kZXJsaW5lZCI6ZmFsc2UsIlBhcmVudFN0eWxlIjpudWxsfSwiQXV0b1NpemUiOjAsIkZvcmVncm91bmQiOnsiJHJlZiI6IjgzIn0sIk1heFdpZHRoIjoyMDAuMCwiTWF4SGVpZ2h0IjoiSW5maW5pdHkiLCJTbWFydEZvcmVncm91bmRJc0FjdGl2ZSI6ZmFsc2UsIkhvcml6b250YWxBbGlnbm1lbnQiOjAsIlZlcnRpY2FsQWxpZ25tZW50IjowLCJTbWFydEZvcmVncm91bmQiOm51bGwsIkJhY2tncm91bmRGaWxsVHlwZSI6MCwiTWFyZ2luIjp7IiRpZCI6IjMyMCIsIlRvcCI6MC4wLCJMZWZ0IjowLjAsIlJpZ2h0IjowLjAsIkJvdHRvbSI6MC4wfSwiUGFkZGluZyI6eyIkaWQiOiIzMjEiLCJUb3AiOjAuMCwiTGVmdCI6MC4wLCJSaWdodCI6MC4wLCJCb3R0b20iOjAuMH0sIkJhY2tncm91bmQiOnsiJHJlZiI6Ijg3In0sIklzVmlzaWJsZSI6dHJ1ZSwiV2lkdGgiOjAuMCwiSGVpZ2h0IjowLjAsIkJvcmRlclN0eWxlIjp7IiRpZCI6IjMyMiIsIkxpbmVDb2xvciI6bnVsbCwiTGluZVdlaWdodCI6MC4wLCJMaW5lVHlwZSI6MCwiUGFyZW50U3R5bGUiOm51bGx9LCJQYXJlbnRTdHlsZSI6bnVsbH0sIkRhdGVGb3JtYXQiOnsiJGlkIjoiMzI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yNCIsIkZvcm1hdCI6MCwiSXNWaXNpYmxlIjpmYWxzZSwiTGFzdEtub3duVmlzaWJpbGl0eVN0YXRlIjpmYWxzZX0sIklzVmlzaWJsZSI6dHJ1ZSwiUGFyZW50U3R5bGUiOm51bGx9LCJJbmRleCI6MTIsIlNtYXJ0RHVyYXRpb25BY3RpdmF0ZWQiOmZhbHNlLCJEYXRlRm9ybWF0Ijp7IiRyZWYiOiIzMjMifSwiV2Vla051bWJlcmluZyI6eyIkaWQiOiIzMjUiLCJGb3JtYXQiOjAsIklzVmlzaWJsZSI6ZmFsc2UsIkxhc3RLbm93blZpc2liaWxpdHlTdGF0ZSI6ZmFsc2V9LCJJZCI6Ijg0MGQxOTA2LWNiMTAtNGIwMS1iZGUxLTViYjc4ZThlMzIzYiIsIkltcG9ydElkIjpudWxsLCJUaXRsZSI6IkdvYWxzIiwiTm90ZSI6bnVsbCwiSHlwZXJsaW5rIjp7IiRpZCI6IjMyNiIsIkFkZHJlc3MiOiIiLCJTdWJBZGRyZXNzIjoiIn0sIklzQ2hhbmdlZCI6ZmFsc2UsIklzTmV3IjpmYWxzZX19XSwiX21pbGVzdG9uZXMiOltdLCJJZCI6IjU3OTE1MTVmLTgwYWQtNGY1NS1iZGQzLWMyMzI2ODc4MjQyOCIsIklzU2luZ2xlSXRlbVJvdyI6ZmFsc2V9XSwiSW5kZXgiOjAsIklkIjoiNTc4NWUyMmUtMjQ3Yi00MTQ0LTk5OTctMWUwOGMxN2JkMjRkIiwiSGVhZGVyVGV4dCI6bnVsbCwiSXNEZWZhdWx0Ijp0cnVlLCJTdHlsZSI6eyIkaWQiOiIzMjciLCJIZWFkZXJTdHlsZSI6eyIkaWQiOiIzMjgiLCJUZXh0U3R5bGUiOnsiJGlkIjoiMzI5IiwiRm9udFNldHRpbmdzIjp7IiRpZCI6IjMzMCIsIkZvbnRTaXplIjoxMSwiRm9udE5hbWUiOiJDYWxpYnJpIiwiSXNCb2xkIjpmYWxzZSwiSXNJdGFsaWMiOmZhbHNlLCJJc1VuZGVybGluZWQiOmZhbHNlLCJQYXJlbnRTdHlsZSI6bnVsbH0sIkF1dG9TaXplIjoyLCJGb3JlZ3JvdW5kIjp7IiRpZCI6IjMzMSIsIkNvbG9yIjp7IiRpZCI6IjMzMi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MzMyIsIlRvcCI6MC4wLCJMZWZ0IjowLjAsIlJpZ2h0IjowLjAsIkJvdHRvbSI6MC4wfSwiUGFkZGluZyI6eyIkaWQiOiIzMzQiLCJUb3AiOjAuMCwiTGVmdCI6MC4wLCJSaWdodCI6MC4wLCJCb3R0b20iOjAuMH0sIkJhY2tncm91bmQiOm51bGwsIklzVmlzaWJsZSI6dHJ1ZSwiV2lkdGgiOjAuMCwiSGVpZ2h0IjowLjAsIkJvcmRlclN0eWxlIjpudWxsLCJQYXJlbnRTdHlsZSI6bnVsbH0sIlJlY3RhbmdsZVN0eWxlIjp7IiRpZCI6IjMzNSIsIk1hcmdpbiI6eyIkaWQiOiIzMzYiLCJUb3AiOjAuMCwiTGVmdCI6MC4wLCJSaWdodCI6MC4wLCJCb3R0b20iOjAuMH0sIlBhZGRpbmciOnsiJGlkIjoiMzM3IiwiVG9wIjowLjAsIkxlZnQiOjAuMCwiUmlnaHQiOjAuMCwiQm90dG9tIjowLjB9LCJCYWNrZ3JvdW5kIjp7IiRpZCI6IjMzOCIsIkNvbG9yIjp7IiRpZCI6IjMzOSIsIkEiOjYzLCJSIjoyNTUsIkciOjE5MiwiQiI6MH19LCJJc1Zpc2libGUiOnRydWUsIldpZHRoIjowLjAsIkhlaWdodCI6MC4wLCJCb3JkZXJTdHlsZSI6eyIkaWQiOiIzNDAiLCJMaW5lQ29sb3IiOnsiJGlkIjoiMzQxIiwiJHR5cGUiOiJOTFJFLkNvbW1vbi5Eb20uU29saWRDb2xvckJydXNoLCBOTFJFLkNvbW1vbiIsIkNvbG9yIjp7IiRpZCI6IjM0MiIsIkEiOjI1NSwiUiI6MjU1LCJHIjowLCJCIjowfX0sIkxpbmVXZWlnaHQiOjAuMCwiTGluZVR5cGUiOjAsIlBhcmVudFN0eWxlIjpudWxsfSwiUGFyZW50U3R5bGUiOm51bGx9LCJNYXJnaW4iOnsiJGlkIjoiMzQzIiwiVG9wIjowLjAsIkxlZnQiOjAuMCwiUmlnaHQiOjAuMCwiQm90dG9tIjowLjB9LCJQYWRkaW5nIjp7IiRpZCI6IjM0NCIsIlRvcCI6MC4wLCJMZWZ0IjowLjAsIlJpZ2h0IjowLjAsIkJvdHRvbSI6MC4wfSwiQmFja2dyb3VuZCI6bnVsbCwiSXNWaXNpYmxlIjp0cnVlLCJXaWR0aCI6MC4wLCJIZWlnaHQiOjAuMCwiQm9yZGVyU3R5bGUiOm51bGwsIlBhcmVudFN0eWxlIjpudWxsfSwiQmFja2dyb3VuZFN0eWxlIjp7IiRpZCI6IjM0NSIsIk1hcmdpbiI6eyIkaWQiOiIzNDYiLCJUb3AiOjAuMCwiTGVmdCI6MC4wLCJSaWdodCI6MC4wLCJCb3R0b20iOjAuMH0sIlBhZGRpbmciOnsiJGlkIjoiMzQ3IiwiVG9wIjowLjAsIkxlZnQiOjAuMCwiUmlnaHQiOjAuMCwiQm90dG9tIjowLjB9LCJCYWNrZ3JvdW5kIjp7IiRpZCI6IjM0OCIsIkNvbG9yIjp7IiRpZCI6IjM0OSIsIkEiOjUxLCJSIjoxNjUsIkciOjE2NSwiQiI6MTY1fX0sIklzVmlzaWJsZSI6dHJ1ZSwiV2lkdGgiOjAuMCwiSGVpZ2h0IjowLjAsIkJvcmRlclN0eWxlIjp7IiRpZCI6IjM1MCIsIkxpbmVDb2xvciI6eyIkaWQiOiIzNTEiLCIkdHlwZSI6Ik5MUkUuQ29tbW9uLkRvbS5Tb2xpZENvbG9yQnJ1c2gsIE5MUkUuQ29tbW9uIiwiQ29sb3IiOnsiJGlkIjoiMzUyIiwiQSI6MjU1LCJSIjoyNTUsIkciOjAsIkIiOjB9fSwiTGluZVdlaWdodCI6MC4wLCJMaW5lVHlwZSI6MCwiUGFyZW50U3R5bGUiOm51bGx9LCJQYXJlbnRTdHlsZSI6bnVsbH0sIk1hcmdpbiI6eyIkaWQiOiIzNTMiLCJUb3AiOjAuMCwiTGVmdCI6MC4wLCJSaWdodCI6MC4wLCJCb3R0b20iOjAuMH0sIlBhZGRpbmciOnsiJGlkIjoiMzU0IiwiVG9wIjowLjAsIkxlZnQiOjAuMCwiUmlnaHQiOjAuMCwiQm90dG9tIjowLjB9LCJJc1Zpc2libGUiOnRydWUsIldpZHRoIjowLjAsIkhlaWdodCI6MC4wLCJCb3JkZXJTdHlsZSI6bnVsbCwiUGFyZW50U3R5bGUiOm51bGx9fV0sIklkIjoiOWNmMGI5YTMtYjQwNi00ODY5LWI5YWUtNzQ4ZmI1ZWZiYjUxIiwiSW5kZXgiOjQsIkhlYWRlclRleHQiOiJQbGFubmluZyIsIlN0eWxlIjp7IiRpZCI6IjM1NSIsIkhlYWRlclN0eWxlIjp7IiRpZCI6IjM1NiIsIlRleHRJc1ZlcnRpY2FsIjpmYWxzZSwiVGV4dFN0eWxlIjp7IiRpZCI6IjM1NyIsIkZvbnRTZXR0aW5ncyI6eyIkaWQiOiIzNTgiLCJGb250U2l6ZSI6MTIsIkZvbnROYW1lIjoiQ2FsaWJyaSIsIklzQm9sZCI6dHJ1ZSwiSXNJdGFsaWMiOmZhbHNlLCJJc1VuZGVybGluZWQiOmZhbHNlLCJQYXJlbnRTdHlsZSI6bnVsbH0sIkF1dG9TaXplIjowLCJGb3JlZ3JvdW5kIjp7IiRpZCI6IjM1OSIsIkNvbG9yIjp7IiRpZCI6IjM2MCIsIkEiOjI1NSwiUiI6MjU1LCJHIjoyNTUsIkIiOjI1NX19LCJNYXhXaWR0aCI6MC4wLCJNYXhIZWlnaHQiOjAuMCwiU21hcnRGb3JlZ3JvdW5kSXNBY3RpdmUiOmZhbHNlLCJIb3Jpem9udGFsQWxpZ25tZW50IjowLCJWZXJ0aWNhbEFsaWdubWVudCI6MCwiU21hcnRGb3JlZ3JvdW5kIjpudWxsLCJCYWNrZ3JvdW5kRmlsbFR5cGUiOjAsIk1hcmdpbiI6eyIkaWQiOiIzNjEiLCJUb3AiOjAuMCwiTGVmdCI6MC4wLCJSaWdodCI6MC4wLCJCb3R0b20iOjAuMH0sIlBhZGRpbmciOnsiJGlkIjoiMzYyIiwiVG9wIjowLjAsIkxlZnQiOjAuMCwiUmlnaHQiOjAuMCwiQm90dG9tIjowLjB9LCJCYWNrZ3JvdW5kIjpudWxsLCJJc1Zpc2libGUiOmZhbHNlLCJXaWR0aCI6MC4wLCJIZWlnaHQiOjAuMCwiQm9yZGVyU3R5bGUiOm51bGwsIlBhcmVudFN0eWxlIjpudWxsfSwiUmVjdGFuZ2xlU3R5bGUiOnsiJGlkIjoiMzYzIiwiTWFyZ2luIjp7IiRpZCI6IjM2NCIsIlRvcCI6MC4wLCJMZWZ0IjowLjAsIlJpZ2h0IjowLjAsIkJvdHRvbSI6MC4wfSwiUGFkZGluZyI6eyIkaWQiOiIzNjUiLCJUb3AiOjAuMCwiTGVmdCI6MC4wLCJSaWdodCI6MC4wLCJCb3R0b20iOjAuMH0sIkJhY2tncm91bmQiOnsiJGlkIjoiMzY2IiwiQ29sb3IiOnsiJGlkIjoiMzY3IiwiQSI6MjU1LCJSIjoyNTUsIkciOjE5MiwiQiI6MH19LCJJc1Zpc2libGUiOmZhbHNlLCJXaWR0aCI6MC4wLCJIZWlnaHQiOjAuMCwiQm9yZGVyU3R5bGUiOnsiJGlkIjoiMzY4IiwiTGluZUNvbG9yIjp7IiRpZCI6IjM2OSIsIiR0eXBlIjoiTkxSRS5Db21tb24uRG9tLlNvbGlkQ29sb3JCcnVzaCwgTkxSRS5Db21tb24iLCJDb2xvciI6eyIkaWQiOiIzNzAiLCJBIjoyNTUsIlIiOjIyLCJHIjoyOCwiQiI6MzV9fSwiTGluZVdlaWdodCI6MC4wLCJMaW5lVHlwZSI6MCwiUGFyZW50U3R5bGUiOm51bGx9LCJQYXJlbnRTdHlsZSI6bnVsbH0sIk1hcmdpbiI6eyIkaWQiOiIzNzEiLCJUb3AiOjAuMCwiTGVmdCI6MC4wLCJSaWdodCI6MC4wLCJCb3R0b20iOjAuMH0sIlBhZGRpbmciOnsiJGlkIjoiMzcyIiwiVG9wIjowLjAsIkxlZnQiOjAuMCwiUmlnaHQiOjAuMCwiQm90dG9tIjowLjB9LCJCYWNrZ3JvdW5kIjpudWxsLCJJc1Zpc2libGUiOnRydWUsIldpZHRoIjowLjAsIkhlaWdodCI6MC4wLCJCb3JkZXJTdHlsZSI6bnVsbCwiUGFyZW50U3R5bGUiOm51bGx9LCJCYWNrZ3JvdW5kU3R5bGUiOnsiJGlkIjoiMzczIiwiTWFyZ2luIjp7IiRpZCI6IjM3NCIsIlRvcCI6MC4wLCJMZWZ0IjowLjAsIlJpZ2h0IjowLjAsIkJvdHRvbSI6MC4wfSwiUGFkZGluZyI6eyIkaWQiOiIzNzUiLCJUb3AiOjAuMCwiTGVmdCI6MC4wLCJSaWdodCI6MC4wLCJCb3R0b20iOjAuMH0sIkJhY2tncm91bmQiOnsiJGlkIjoiMzc2IiwiQ29sb3IiOnsiJGlkIjoiMzc3IiwiQSI6MzgsIlIiOjI1NSwiRyI6MTkyLCJCIjowfX0sIklzVmlzaWJsZSI6dHJ1ZSwiV2lkdGgiOjAuMCwiSGVpZ2h0IjowLjAsIkJvcmRlclN0eWxlIjp7IiRpZCI6IjM3OCIsIkxpbmVDb2xvciI6eyIkaWQiOiIzNzkiLCIkdHlwZSI6Ik5MUkUuQ29tbW9uLkRvbS5Tb2xpZENvbG9yQnJ1c2gsIE5MUkUuQ29tbW9uIiwiQ29sb3IiOnsiJGlkIjoiMzgwIiwiQSI6MjU1LCJSIjoyMiwiRyI6MjgsIkIiOjM1fX0sIkxpbmVXZWlnaHQiOjAuMCwiTGluZVR5cGUiOjAsIlBhcmVudFN0eWxlIjpudWxsfSwiUGFyZW50U3R5bGUiOm51bGx9LCJJc0Fib3ZlVGltZWJhbmQiOmZhbHNlLCJNYXJnaW4iOnsiJGlkIjoiMzgxIiwiVG9wIjowLjAsIkxlZnQiOjAuMCwiUmlnaHQiOjAuMCwiQm90dG9tIjowLjB9LCJQYWRkaW5nIjp7IiRpZCI6IjM4MiIsIlRvcCI6MC4wLCJMZWZ0IjowLjAsIlJpZ2h0IjowLjAsIkJvdHRvbSI6MC4wfSwiSXNWaXNpYmxlIjp0cnVlLCJXaWR0aCI6MC4wLCJIZWlnaHQiOjAuMCwiQm9yZGVyU3R5bGUiOnsiJGlkIjoiMzgzIiwiTGluZUNvbG9yIjpudWxsLCJMaW5lV2VpZ2h0IjowLjAsIkxpbmVUeXBlIjowLCJQYXJlbnRTdHlsZSI6bnVsbH0sIlBhcmVudFN0eWxlIjpudWxsfX0seyIkaWQiOiIzODQiLCJfYWN0aXZpdGllcyI6W3siJGlkIjoiMzg1IiwiX3Jvd3MiOlt7IiRpZCI6IjM4NiIsIl90YXNrcyI6W3siJGlkIjoiMzg3IiwiX2F0dGFjaGVkTWlsZXN0b25lcyI6W3siJGlkIjoiMzg4IiwiRGF0ZSI6IjIwMTktMDMtMzFUMjM6NTk6MDBaIiwiU3R5bGUiOnsiJGlkIjoiMzg5IiwiU2hhcGUiOjE0LCJDb25uZWN0b3JNYXJnaW4iOnsiJGlkIjoiMzkwIiwiVG9wIjowLjAsIkxlZnQiOjIuMCwiUmlnaHQiOjIuMCwiQm90dG9tIjowLjB9LCJDb25uZWN0b3JTdHlsZSI6eyIkaWQiOiIzOTEiLCJMaW5lQ29sb3IiOnsiJGlkIjoiMzkyIiwiJHR5cGUiOiJOTFJFLkNvbW1vbi5Eb20uU29saWRDb2xvckJydXNoLCBOTFJFLkNvbW1vbiIsIkNvbG9yIjp7IiRpZCI6IjM5MyIsIkEiOjEyNywiUiI6NzksIkciOjEyOSwiQiI6MTg5fX0sIkxpbmVXZWlnaHQiOjEuMCwiTGluZVR5cGUiOjAsIlBhcmVudFN0eWxlIjpudWxsfSwiSXNCZWxvd1RpbWViYW5kIjp0cnVlLCJQb3NpdGlvbk9uVGFzayI6MywiSGlkZURhdGUiOmZhbHNlLCJTaGFwZVNpemUiOjEsIlNwYWNpbmciOjAuMCwiUGFkZGluZyI6eyIkaWQiOiIzOTQiLCJUb3AiOjcuMCwiTGVmdCI6My4wLCJSaWdodCI6MC4wLCJCb3R0b20iOjIuMH0sIlNoYXBlU3R5bGUiOnsiJGlkIjoiMzk1IiwiTWFyZ2luIjp7IiRyZWYiOiIyNjUifSwiUGFkZGluZyI6eyIkcmVmIjoiMjY2In0sIkJhY2tncm91bmQiOnsiJGlkIjoiMzk2IiwiQ29sb3IiOnsiJGlkIjoiMzk3IiwiQSI6MjU1LCJSIjoxMzIsIkciOjYwLCJCIjoxMn19LCJJc1Zpc2libGUiOnRydWUsIldpZHRoIjoxOC4wLCJIZWlnaHQiOjIwLjAsIkJvcmRlclN0eWxlIjp7IiRpZCI6IjM5OCIsIkxpbmVDb2xvciI6bnVsbCwiTGluZVdlaWdodCI6MC4wLCJMaW5lVHlwZSI6MCwiUGFyZW50U3R5bGUiOm51bGx9LCJQYXJlbnRTdHlsZSI6bnVsbH0sIlRpdGxlU3R5bGUiOnsiJGlkIjoiMzk5IiwiRm9udFNldHRpbmdzIjp7IiRpZCI6IjQwMCIsIkZvbnRTaXplIjoxMSwiRm9udE5hbWUiOiJDYWxpYnJpIiwiSXNCb2xkIjp0cnVlLCJJc0l0YWxpYyI6ZmFsc2UsIklzVW5kZXJsaW5lZCI6ZmFsc2UsIlBhcmVudFN0eWxlIjpudWxsfSwiQXV0b1NpemUiOjAsIkZvcmVncm91bmQiOnsiJGlkIjoiNDAxIiwiQ29sb3IiOnsiJGlkIjoiNDAy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yNzQifSwiUGFkZGluZyI6eyIkcmVmIjoiMjc1In0sIkJhY2tncm91bmQiOnsiJHJlZiI6IjI1In0sIklzVmlzaWJsZSI6dHJ1ZSwiV2lkdGgiOjAuMCwiSGVpZ2h0IjowLjAsIkJvcmRlclN0eWxlIjp7IiRpZCI6IjQwMyIsIkxpbmVDb2xvciI6bnVsbCwiTGluZVdlaWdodCI6MC4wLCJMaW5lVHlwZSI6MCwiUGFyZW50U3R5bGUiOm51bGx9LCJQYXJlbnRTdHlsZSI6bnVsbH0sIkRhdGVTdHlsZSI6eyIkaWQiOiI0MDQiLCJGb250U2V0dGluZ3MiOnsiJGlkIjoiNDA1IiwiRm9udFNpemUiOjEwLCJGb250TmFtZSI6IkNhbGlicmkiLCJJc0JvbGQiOmZhbHNlLCJJc0l0YWxpYyI6ZmFsc2UsIklzVW5kZXJsaW5lZCI6ZmFsc2UsIlBhcmVudFN0eWxlIjpudWxsfSwiQXV0b1NpemUiOjAsIkZvcmVncm91bmQiOnsiJHJlZiI6IjMwIn0sIk1heFdpZHRoIjoyMDAuMCwiTWF4SGVpZ2h0IjoiSW5maW5pdHkiLCJTbWFydEZvcmVncm91bmRJc0FjdGl2ZSI6ZmFsc2UsIkhvcml6b250YWxBbGlnbm1lbnQiOjEsIlZlcnRpY2FsQWxpZ25tZW50IjowLCJTbWFydEZvcmVncm91bmQiOm51bGwsIkJhY2tncm91bmRGaWxsVHlwZSI6MCwiTWFyZ2luIjp7IiRyZWYiOiIyNzkifSwiUGFkZGluZyI6eyIkcmVmIjoiMjgwIn0sIkJhY2tncm91bmQiOnsiJHJlZiI6IjM0In0sIklzVmlzaWJsZSI6ZmFsc2UsIldpZHRoIjowLjAsIkhlaWdodCI6MC4wLCJCb3JkZXJTdHlsZSI6eyIkaWQiOiI0MDYiLCJMaW5lQ29sb3IiOm51bGwsIkxpbmVXZWlnaHQiOjAuMCwiTGluZVR5cGUiOjAsIlBhcmVudFN0eWxlIjpudWxsfSwiUGFyZW50U3R5bGUiOm51bGx9LCJEYXRlRm9ybWF0Ijp7IiRpZCI6IjQw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MDgiLCJGb3JtYXQiOjAsIklzVmlzaWJsZSI6ZmFsc2UsIkxhc3RLbm93blZpc2liaWxpdHlTdGF0ZSI6ZmFsc2V9LCJJc1Zpc2libGUiOnRydWUsIlBhcmVudFN0eWxlIjpudWxsfSwiSW5kZXgiOjE4LCJQZXJjZW50YWdlQ29tcGxldGUiOm51bGwsIlBvc2l0aW9uIjp7IlJhdGlvIjowLjAsIklzQ3VzdG9tIjpmYWxzZX0sIkRhdGVGb3JtYXQiOnsiJHJlZiI6IjQwNyJ9LCJXZWVrTnVtYmVyaW5nIjp7IiRpZCI6IjQwOSIsIkZvcm1hdCI6MCwiSXNWaXNpYmxlIjpmYWxzZSwiTGFzdEtub3duVmlzaWJpbGl0eVN0YXRlIjpmYWxzZX0sIlJlbGF0ZWRUYXNrSWQiOiI0NGRlOTc2NS1lNzIwLTQ1NTctYjg4Mi05N2Y0NzA5YjhjMzAiLCJJZCI6IjA3MjNhNTM0LWI4YjAtNGQ4NC04YWQ0LTlkOTYwYjgzM2I5YyIsIkltcG9ydElkIjpudWxsLCJUaXRsZSI6IkNvbXBldGl0b3IgUmV2aWV3IiwiTm90ZSI6bnVsbCwiSHlwZXJsaW5rIjp7IiRpZCI6IjQxMCIsIkFkZHJlc3MiOiIiLCJTdWJBZGRyZXNzIjoiIn0sIklzQ2hhbmdlZCI6ZmFsc2UsIklzTmV3IjpmYWxzZX1dLCJUYXNrRGVmaW5pdGlvbiI6eyIkaWQiOiI0MTEiLCJHcm91cE5hbWUiOiIxZWRmM2Q2My1hMmYzLTQzODgtYWRhYS00MzU1OWMzZTBmN2EiLCJTdGFydERhdGUiOiIyMDE5LTAyLTAyVDIxOjAzOjAwIiwiRW5kRGF0ZSI6IjIwMTktMDQtMDdUMjA6NTk6MDAiLCJQZXJjZW50YWdlQ29tcGxldGUiOm51bGwsIlN0eWxlIjp7IiRpZCI6IjQxMiIsIlNoYXBlIjo3LCJTaGFwZVRoaWNrbmVzcyI6MCwiRHVyYXRpb25Gb3JtYXQiOjAsIkluY2x1ZGVOb25Xb3JraW5nRGF5c0luRHVyYXRpb24iOmZhbHNlLCJQZXJjZW50YWdlQ29tcGxldGVTdHlsZSI6eyIkaWQiOiI0MTMiLCJGb250U2V0dGluZ3MiOnsiJGlkIjoiNDE0IiwiRm9udFNpemUiOjEwLCJGb250TmFtZSI6IkNhbGlicmkiLCJJc0JvbGQiOmZhbHNlLCJJc0l0YWxpYyI6ZmFsc2UsIklzVW5kZXJsaW5lZCI6ZmFsc2UsIlBhcmVudFN0eWxlIjpudWxsfSwiQXV0b1NpemUiOjAsIkZvcmVncm91bmQiOnsiJGlkIjoiNDE1IiwiQ29sb3IiOnsiJGlkIjoiNDE2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DE3IiwiVG9wIjowLjAsIkxlZnQiOjAuMCwiUmlnaHQiOjAuMCwiQm90dG9tIjowLjB9LCJQYWRkaW5nIjp7IiRpZCI6IjQxOCIsIlRvcCI6MC4wLCJMZWZ0IjowLjAsIlJpZ2h0IjowLjAsIkJvdHRvbSI6MC4wfSwiQmFja2dyb3VuZCI6eyIkcmVmIjoiNDgifSwiSXNWaXNpYmxlIjp0cnVlLCJXaWR0aCI6MC4wLCJIZWlnaHQiOjAuMCwiQm9yZGVyU3R5bGUiOnsiJGlkIjoiNDE5IiwiTGluZUNvbG9yIjpudWxsLCJMaW5lV2VpZ2h0IjowLjAsIkxpbmVUeXBlIjowLCJQYXJlbnRTdHlsZSI6bnVsbH0sIlBhcmVudFN0eWxlIjpudWxsfSwiRHVyYXRpb25TdHlsZSI6eyIkaWQiOiI0MjAiLCJGb250U2V0dGluZ3MiOnsiJGlkIjoiNDIxIiwiRm9udFNpemUiOjEwLCJGb250TmFtZSI6IkNhbGlicmkiLCJJc0JvbGQiOmZhbHNlLCJJc0l0YWxpYyI6ZmFsc2UsIklzVW5kZXJsaW5lZCI6ZmFsc2UsIlBhcmVudFN0eWxlIjpudWxsfSwiQXV0b1NpemUiOjAsIkZvcmVncm91bmQiOnsiJGlkIjoiNDIyIiwiQ29sb3IiOnsiJHJlZiI6IjU0In19LCJNYXhXaWR0aCI6MjAwLjAsIk1heEhlaWdodCI6IkluZmluaXR5IiwiU21hcnRGb3JlZ3JvdW5kSXNBY3RpdmUiOmZhbHNlLCJIb3Jpem9udGFsQWxpZ25tZW50IjowLCJWZXJ0aWNhbEFsaWdubWVudCI6MCwiU21hcnRGb3JlZ3JvdW5kIjpudWxsLCJCYWNrZ3JvdW5kRmlsbFR5cGUiOjAsIk1hcmdpbiI6eyIkaWQiOiI0MjMiLCJUb3AiOjAuMCwiTGVmdCI6MC4wLCJSaWdodCI6MC4wLCJCb3R0b20iOjAuMH0sIlBhZGRpbmciOnsiJGlkIjoiNDI0IiwiVG9wIjowLjAsIkxlZnQiOjAuMCwiUmlnaHQiOjAuMCwiQm90dG9tIjowLjB9LCJCYWNrZ3JvdW5kIjp7IiRyZWYiOiI1NyJ9LCJJc1Zpc2libGUiOnRydWUsIldpZHRoIjowLjAsIkhlaWdodCI6MC4wLCJCb3JkZXJTdHlsZSI6eyIkaWQiOiI0MjUiLCJMaW5lQ29sb3IiOm51bGwsIkxpbmVXZWlnaHQiOjAuMCwiTGluZVR5cGUiOjAsIlBhcmVudFN0eWxlIjpudWxsfSwiUGFyZW50U3R5bGUiOm51bGx9LCJIb3Jpem9udGFsQ29ubmVjdG9yU3R5bGUiOnsiJGlkIjoiNDI2IiwiTGluZUNvbG9yIjp7IiRyZWYiOiI2MCJ9LCJMaW5lV2VpZ2h0IjoxLjAsIkxpbmVUeXBlIjowLCJQYXJlbnRTdHlsZSI6bnVsbH0sIlZlcnRpY2FsQ29ubmVjdG9yU3R5bGUiOnsiJGlkIjoiNDI3IiwiTGluZUNvbG9yIjp7IiRyZWYiOiI2My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QyOCIsIk1hcmdpbiI6eyIkaWQiOiI0MjkiLCJUb3AiOjAuMCwiTGVmdCI6NC4wLCJSaWdodCI6NC4wLCJCb3R0b20iOjAuMH0sIlBhZGRpbmciOnsiJGlkIjoiNDMwIiwiVG9wIjowLjAsIkxlZnQiOjAuMCwiUmlnaHQiOjAuMCwiQm90dG9tIjowLjB9LCJCYWNrZ3JvdW5kIjp7IiRpZCI6IjQzMSIsIkNvbG9yIjp7IiRpZCI6IjQzMiIsIkEiOjI1NSwiUiI6MjM3LCJHIjoxMjUsIkIiOjQ5fX0sIklzVmlzaWJsZSI6dHJ1ZSwiV2lkdGgiOjAuMCwiSGVpZ2h0IjoxMy40MjY2NjY2NjY2NjY2NzcsIkJvcmRlclN0eWxlIjp7IiRpZCI6IjQzMyIsIkxpbmVDb2xvciI6eyIkaWQiOiI0MzQiLCIkdHlwZSI6Ik5MUkUuQ29tbW9uLkRvbS5Tb2xpZENvbG9yQnJ1c2gsIE5MUkUuQ29tbW9uIiwiQ29sb3IiOnsiJGlkIjoiNDM1IiwiQSI6MjU1LCJSIjoyNTUsIkciOjAsIkIiOjB9fSwiTGluZVdlaWdodCI6MC4wLCJMaW5lVHlwZSI6MCwiUGFyZW50U3R5bGUiOm51bGx9LCJQYXJlbnRTdHlsZSI6bnVsbH0sIlRpdGxlU3R5bGUiOnsiJGlkIjoiNDM2IiwiRm9udFNldHRpbmdzIjp7IiRpZCI6IjQzNyIsIkZvbnRTaXplIjoxMSwiRm9udE5hbWUiOiJDYWxpYnJpIiwiSXNCb2xkIjp0cnVlLCJJc0l0YWxpYyI6ZmFsc2UsIklzVW5kZXJsaW5lZCI6ZmFsc2UsIlBhcmVudFN0eWxlIjpudWxsfSwiQXV0b1NpemUiOjAsIkZvcmVncm91bmQiOnsiJGlkIjoiNDM4IiwiQ29sb3IiOnsiJGlkIjoiNDM5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pZCI6IjQ0MCIsIlRvcCI6MC4wLCJMZWZ0IjowLjAsIlJpZ2h0IjowLjAsIkJvdHRvbSI6MC4wfSwiUGFkZGluZyI6eyIkaWQiOiI0NDEiLCJUb3AiOjAuMCwiTGVmdCI6MC4wLCJSaWdodCI6MC4wLCJCb3R0b20iOjAuMH0sIkJhY2tncm91bmQiOnsiJHJlZiI6Ijc5In0sIklzVmlzaWJsZSI6dHJ1ZSwiV2lkdGgiOjAuMCwiSGVpZ2h0IjowLjAsIkJvcmRlclN0eWxlIjp7IiRpZCI6IjQ0MiIsIkxpbmVDb2xvciI6bnVsbCwiTGluZVdlaWdodCI6MC4wLCJMaW5lVHlwZSI6MCwiUGFyZW50U3R5bGUiOm51bGx9LCJQYXJlbnRTdHlsZSI6bnVsbH0sIkRhdGVTdHlsZSI6eyIkaWQiOiI0NDMiLCJGb250U2V0dGluZ3MiOnsiJGlkIjoiNDQ0IiwiRm9udFNpemUiOjEwLCJGb250TmFtZSI6IkNhbGlicmkiLCJJc0JvbGQiOmZhbHNlLCJJc0l0YWxpYyI6ZmFsc2UsIklzVW5kZXJsaW5lZCI6ZmFsc2UsIlBhcmVudFN0eWxlIjpudWxsfSwiQXV0b1NpemUiOjAsIkZvcmVncm91bmQiOnsiJHJlZiI6IjgzIn0sIk1heFdpZHRoIjoyMDAuMCwiTWF4SGVpZ2h0IjoiSW5maW5pdHkiLCJTbWFydEZvcmVncm91bmRJc0FjdGl2ZSI6ZmFsc2UsIkhvcml6b250YWxBbGlnbm1lbnQiOjAsIlZlcnRpY2FsQWxpZ25tZW50IjowLCJTbWFydEZvcmVncm91bmQiOm51bGwsIkJhY2tncm91bmRGaWxsVHlwZSI6MCwiTWFyZ2luIjp7IiRpZCI6IjQ0NSIsIlRvcCI6MC4wLCJMZWZ0IjowLjAsIlJpZ2h0IjowLjAsIkJvdHRvbSI6MC4wfSwiUGFkZGluZyI6eyIkaWQiOiI0NDYiLCJUb3AiOjAuMCwiTGVmdCI6MC4wLCJSaWdodCI6MC4wLCJCb3R0b20iOjAuMH0sIkJhY2tncm91bmQiOnsiJHJlZiI6Ijg3In0sIklzVmlzaWJsZSI6dHJ1ZSwiV2lkdGgiOjAuMCwiSGVpZ2h0IjowLjAsIkJvcmRlclN0eWxlIjp7IiRpZCI6IjQ0NyIsIkxpbmVDb2xvciI6bnVsbCwiTGluZVdlaWdodCI6MC4wLCJMaW5lVHlwZSI6MCwiUGFyZW50U3R5bGUiOm51bGx9LCJQYXJlbnRTdHlsZSI6bnVsbH0sIkRhdGVGb3JtYXQiOnsiJGlkIjoiNDQ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0OSIsIkZvcm1hdCI6MCwiSXNWaXNpYmxlIjpmYWxzZSwiTGFzdEtub3duVmlzaWJpbGl0eVN0YXRlIjpmYWxzZX0sIklzVmlzaWJsZSI6dHJ1ZSwiUGFyZW50U3R5bGUiOm51bGx9LCJJbmRleCI6MTcsIlNtYXJ0RHVyYXRpb25BY3RpdmF0ZWQiOmZhbHNlLCJEYXRlRm9ybWF0Ijp7IiRyZWYiOiI0NDgifSwiV2Vla051bWJlcmluZyI6eyIkaWQiOiI0NTAiLCJGb3JtYXQiOjAsIklzVmlzaWJsZSI6ZmFsc2UsIkxhc3RLbm93blZpc2liaWxpdHlTdGF0ZSI6ZmFsc2V9LCJJZCI6IjQ0ZGU5NzY1LWU3MjAtNDU1Ny1iODgyLTk3ZjQ3MDliOGMzMCIsIkltcG9ydElkIjpudWxsLCJUaXRsZSI6Ik1hcmtldCBBbmFseXNpcyIsIk5vdGUiOm51bGwsIkh5cGVybGluayI6eyIkaWQiOiI0NTEiLCJBZGRyZXNzIjoiIiwiU3ViQWRkcmVzcyI6IiJ9LCJJc0NoYW5nZWQiOmZhbHNlLCJJc05ldyI6ZmFsc2V9fSx7IiRpZCI6IjQ1MiIsIl9hdHRhY2hlZE1pbGVzdG9uZXMiOltdLCJUYXNrRGVmaW5pdGlvbiI6eyIkaWQiOiI0NTMiLCJHcm91cE5hbWUiOiIxZWRmM2Q2My1hMmYzLTQzODgtYWRhYS00MzU1OWMzZTBmN2EiLCJTdGFydERhdGUiOiIyMDE5LTA0LTAyVDAwOjAwOjAwWiIsIkVuZERhdGUiOiIyMDE5LTA0LTI4VDA3OjE4OjAwWiIsIlBlcmNlbnRhZ2VDb21wbGV0ZSI6bnVsbCwiU3R5bGUiOnsiJGlkIjoiNDU0IiwiU2hhcGUiOjcsIlNoYXBlVGhpY2tuZXNzIjowLCJEdXJhdGlvbkZvcm1hdCI6MCwiSW5jbHVkZU5vbldvcmtpbmdEYXlzSW5EdXJhdGlvbiI6ZmFsc2UsIlBlcmNlbnRhZ2VDb21wbGV0ZVN0eWxlIjp7IiRpZCI6IjQ1NSIsIkZvbnRTZXR0aW5ncyI6eyIkaWQiOiI0NTYiLCJGb250U2l6ZSI6MTAsIkZvbnROYW1lIjoiQ2FsaWJyaSIsIklzQm9sZCI6ZmFsc2UsIklzSXRhbGljIjpmYWxzZSwiSXNVbmRlcmxpbmVkIjpmYWxzZSwiUGFyZW50U3R5bGUiOm51bGx9LCJBdXRvU2l6ZSI6MCwiRm9yZWdyb3VuZCI6eyIkcmVmIjoiNDE1In0sIk1heFdpZHRoIjoyMDAuMCwiTWF4SGVpZ2h0IjoiSW5maW5pdHkiLCJTbWFydEZvcmVncm91bmRJc0FjdGl2ZSI6ZmFsc2UsIkhvcml6b250YWxBbGlnbm1lbnQiOjAsIlZlcnRpY2FsQWxpZ25tZW50IjowLCJTbWFydEZvcmVncm91bmQiOm51bGwsIkJhY2tncm91bmRGaWxsVHlwZSI6MCwiTWFyZ2luIjp7IiRpZCI6IjQ1NyIsIlRvcCI6MC4wLCJMZWZ0IjowLjAsIlJpZ2h0IjowLjAsIkJvdHRvbSI6MC4wfSwiUGFkZGluZyI6eyIkaWQiOiI0NTgiLCJUb3AiOjAuMCwiTGVmdCI6MC4wLCJSaWdodCI6MC4wLCJCb3R0b20iOjAuMH0sIkJhY2tncm91bmQiOnsiJHJlZiI6IjQ4In0sIklzVmlzaWJsZSI6dHJ1ZSwiV2lkdGgiOjAuMCwiSGVpZ2h0IjowLjAsIkJvcmRlclN0eWxlIjp7IiRpZCI6IjQ1OSIsIkxpbmVDb2xvciI6bnVsbCwiTGluZVdlaWdodCI6MC4wLCJMaW5lVHlwZSI6MCwiUGFyZW50U3R5bGUiOm51bGx9LCJQYXJlbnRTdHlsZSI6bnVsbH0sIkR1cmF0aW9uU3R5bGUiOnsiJGlkIjoiNDYwIiwiRm9udFNldHRpbmdzIjp7IiRpZCI6IjQ2MSIsIkZvbnRTaXplIjoxMCwiRm9udE5hbWUiOiJDYWxpYnJpIiwiSXNCb2xkIjpmYWxzZSwiSXNJdGFsaWMiOmZhbHNlLCJJc1VuZGVybGluZWQiOmZhbHNlLCJQYXJlbnRTdHlsZSI6bnVsbH0sIkF1dG9TaXplIjowLCJGb3JlZ3JvdW5kIjp7IiRpZCI6IjQ2MiIsIkNvbG9yIjp7IiRyZWYiOiI1NCJ9fSwiTWF4V2lkdGgiOjIwMC4wLCJNYXhIZWlnaHQiOiJJbmZpbml0eSIsIlNtYXJ0Rm9yZWdyb3VuZElzQWN0aXZlIjpmYWxzZSwiSG9yaXpvbnRhbEFsaWdubWVudCI6MCwiVmVydGljYWxBbGlnbm1lbnQiOjAsIlNtYXJ0Rm9yZWdyb3VuZCI6bnVsbCwiQmFja2dyb3VuZEZpbGxUeXBlIjowLCJNYXJnaW4iOnsiJGlkIjoiNDYzIiwiVG9wIjowLjAsIkxlZnQiOjAuMCwiUmlnaHQiOjAuMCwiQm90dG9tIjowLjB9LCJQYWRkaW5nIjp7IiRpZCI6IjQ2NCIsIlRvcCI6MC4wLCJMZWZ0IjowLjAsIlJpZ2h0IjowLjAsIkJvdHRvbSI6MC4wfSwiQmFja2dyb3VuZCI6eyIkcmVmIjoiNTcifSwiSXNWaXNpYmxlIjp0cnVlLCJXaWR0aCI6MC4wLCJIZWlnaHQiOjAuMCwiQm9yZGVyU3R5bGUiOnsiJGlkIjoiNDY1IiwiTGluZUNvbG9yIjpudWxsLCJMaW5lV2VpZ2h0IjowLjAsIkxpbmVUeXBlIjowLCJQYXJlbnRTdHlsZSI6bnVsbH0sIlBhcmVudFN0eWxlIjpudWxsfSwiSG9yaXpvbnRhbENvbm5lY3RvclN0eWxlIjp7IiRpZCI6IjQ2NiIsIkxpbmVDb2xvciI6eyIkcmVmIjoiNjAifSwiTGluZVdlaWdodCI6MS4wLCJMaW5lVHlwZSI6MCwiUGFyZW50U3R5bGUiOm51bGx9LCJWZXJ0aWNhbENvbm5lY3RvclN0eWxlIjp7IiRpZCI6IjQ2NyIsIkxpbmVDb2xvciI6eyIkcmVmIjoiNjM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0NjgiLCJNYXJnaW4iOnsiJGlkIjoiNDY5IiwiVG9wIjowLjAsIkxlZnQiOjQuMCwiUmlnaHQiOjQuMCwiQm90dG9tIjowLjB9LCJQYWRkaW5nIjp7IiRpZCI6IjQ3MCIsIlRvcCI6MC4wLCJMZWZ0IjowLjAsIlJpZ2h0IjowLjAsIkJvdHRvbSI6MC4wfSwiQmFja2dyb3VuZCI6eyIkaWQiOiI0NzEiLCJDb2xvciI6eyIkaWQiOiI0NzIiLCJBIjoyNTUsIlIiOjIzNywiRyI6MTI1LCJCIjo0OX19LCJJc1Zpc2libGUiOnRydWUsIldpZHRoIjowLjAsIkhlaWdodCI6MTMuNDI2NjY2NjY2NjY2Njc3LCJCb3JkZXJTdHlsZSI6eyIkaWQiOiI0NzMiLCJMaW5lQ29sb3IiOnsiJGlkIjoiNDc0IiwiJHR5cGUiOiJOTFJFLkNvbW1vbi5Eb20uU29saWRDb2xvckJydXNoLCBOTFJFLkNvbW1vbiIsIkNvbG9yIjp7IiRpZCI6IjQ3NSIsIkEiOjI1NSwiUiI6MjU1LCJHIjowLCJCIjowfX0sIkxpbmVXZWlnaHQiOjAuMCwiTGluZVR5cGUiOjAsIlBhcmVudFN0eWxlIjpudWxsfSwiUGFyZW50U3R5bGUiOm51bGx9LCJUaXRsZVN0eWxlIjp7IiRpZCI6IjQ3NiIsIkZvbnRTZXR0aW5ncyI6eyIkaWQiOiI0NzciLCJGb250U2l6ZSI6MTEsIkZvbnROYW1lIjoiQ2FsaWJyaSIsIklzQm9sZCI6dHJ1ZSwiSXNJdGFsaWMiOmZhbHNlLCJJc1VuZGVybGluZWQiOmZhbHNlLCJQYXJlbnRTdHlsZSI6bnVsbH0sIkF1dG9TaXplIjowLCJGb3JlZ3JvdW5kIjp7IiRpZCI6IjQ3OCIsIkNvbG9yIjp7IiRpZCI6IjQ3OSIsIkEiOjI1NSwiUiI6MjU1LCJHIjoyNTUsIkIiOjI1NX19LCJNYXhXaWR0aCI6OTYwLjAsIk1heEhlaWdodCI6IkluZmluaXR5IiwiU21hcnRGb3JlZ3JvdW5kSXNBY3RpdmUiOmZhbHNlLCJIb3Jpem9udGFsQWxpZ25tZW50IjoxLCJWZXJ0aWNhbEFsaWdubWVudCI6MCwiU21hcnRGb3JlZ3JvdW5kIjpudWxsLCJCYWNrZ3JvdW5kRmlsbFR5cGUiOjAsIk1hcmdpbiI6eyIkaWQiOiI0ODAiLCJUb3AiOjAuMCwiTGVmdCI6MC4wLCJSaWdodCI6MC4wLCJCb3R0b20iOjAuMH0sIlBhZGRpbmciOnsiJGlkIjoiNDgxIiwiVG9wIjowLjAsIkxlZnQiOjAuMCwiUmlnaHQiOjAuMCwiQm90dG9tIjowLjB9LCJCYWNrZ3JvdW5kIjp7IiRyZWYiOiI3OSJ9LCJJc1Zpc2libGUiOnRydWUsIldpZHRoIjowLjAsIkhlaWdodCI6MC4wLCJCb3JkZXJTdHlsZSI6eyIkaWQiOiI0ODIiLCJMaW5lQ29sb3IiOm51bGwsIkxpbmVXZWlnaHQiOjAuMCwiTGluZVR5cGUiOjAsIlBhcmVudFN0eWxlIjpudWxsfSwiUGFyZW50U3R5bGUiOm51bGx9LCJEYXRlU3R5bGUiOnsiJGlkIjoiNDgzIiwiRm9udFNldHRpbmdzIjp7IiRpZCI6IjQ4NCIsIkZvbnRTaXplIjoxMCwiRm9udE5hbWUiOiJDYWxpYnJpIiwiSXNCb2xkIjpmYWxzZSwiSXNJdGFsaWMiOmZhbHNlLCJJc1VuZGVybGluZWQiOmZhbHNlLCJQYXJlbnRTdHlsZSI6bnVsbH0sIkF1dG9TaXplIjowLCJGb3JlZ3JvdW5kIjp7IiRyZWYiOiI4MyJ9LCJNYXhXaWR0aCI6MjAwLjAsIk1heEhlaWdodCI6IkluZmluaXR5IiwiU21hcnRGb3JlZ3JvdW5kSXNBY3RpdmUiOmZhbHNlLCJIb3Jpem9udGFsQWxpZ25tZW50IjowLCJWZXJ0aWNhbEFsaWdubWVudCI6MCwiU21hcnRGb3JlZ3JvdW5kIjpudWxsLCJCYWNrZ3JvdW5kRmlsbFR5cGUiOjAsIk1hcmdpbiI6eyIkaWQiOiI0ODUiLCJUb3AiOjAuMCwiTGVmdCI6MC4wLCJSaWdodCI6MC4wLCJCb3R0b20iOjAuMH0sIlBhZGRpbmciOnsiJGlkIjoiNDg2IiwiVG9wIjowLjAsIkxlZnQiOjAuMCwiUmlnaHQiOjAuMCwiQm90dG9tIjowLjB9LCJCYWNrZ3JvdW5kIjp7IiRyZWYiOiI4NyJ9LCJJc1Zpc2libGUiOnRydWUsIldpZHRoIjowLjAsIkhlaWdodCI6MC4wLCJCb3JkZXJTdHlsZSI6eyIkaWQiOiI0ODciLCJMaW5lQ29sb3IiOm51bGwsIkxpbmVXZWlnaHQiOjAuMCwiTGluZVR5cGUiOjAsIlBhcmVudFN0eWxlIjpudWxsfSwiUGFyZW50U3R5bGUiOm51bGx9LCJEYXRlRm9ybWF0Ijp7IiRpZCI6IjQ4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ODkiLCJGb3JtYXQiOjAsIklzVmlzaWJsZSI6ZmFsc2UsIkxhc3RLbm93blZpc2liaWxpdHlTdGF0ZSI6ZmFsc2V9LCJJc1Zpc2libGUiOnRydWUsIlBhcmVudFN0eWxlIjpudWxsfSwiSW5kZXgiOjE4LCJTbWFydER1cmF0aW9uQWN0aXZhdGVkIjpmYWxzZSwiRGF0ZUZvcm1hdCI6eyIkcmVmIjoiNDg4In0sIldlZWtOdW1iZXJpbmciOnsiJGlkIjoiNDkwIiwiRm9ybWF0IjowLCJJc1Zpc2libGUiOmZhbHNlLCJMYXN0S25vd25WaXNpYmlsaXR5U3RhdGUiOmZhbHNlfSwiSWQiOiI4ZDM4YWJmNi00MzRmLTQ5YjUtOWRjMi00YWUxZWUzNjkzNWUiLCJJbXBvcnRJZCI6bnVsbCwiVGl0bGUiOiJTV09UIiwiTm90ZSI6bnVsbCwiSHlwZXJsaW5rIjp7IiRpZCI6IjQ5MSIsIkFkZHJlc3MiOiIiLCJTdWJBZGRyZXNzIjoiIn0sIklzQ2hhbmdlZCI6ZmFsc2UsIklzTmV3IjpmYWxzZX19XSwiX21pbGVzdG9uZXMiOltdLCJJZCI6IjFlZGYzZDYzLWEyZjMtNDM4OC1hZGFhLTQzNTU5YzNlMGY3YSIsIklzU2luZ2xlSXRlbVJvdyI6ZmFsc2V9LHsiJGlkIjoiNDkyIiwiX3Rhc2tzIjpbeyIkaWQiOiI0OTMiLCJfYXR0YWNoZWRNaWxlc3RvbmVzIjpbeyIkaWQiOiI0OTQiLCJEYXRlIjoiMjAxOS0wNi0wN1QyMzo1OTowMFoiLCJTdHlsZSI6eyIkaWQiOiI0OTUiLCJTaGFwZSI6MTQsIkNvbm5lY3Rvck1hcmdpbiI6eyIkaWQiOiI0OTYiLCJUb3AiOjAuMCwiTGVmdCI6Mi4wLCJSaWdodCI6Mi4wLCJCb3R0b20iOjAuMH0sIkNvbm5lY3RvclN0eWxlIjp7IiRpZCI6IjQ5NyIsIkxpbmVDb2xvciI6eyIkaWQiOiI0OTgiLCIkdHlwZSI6Ik5MUkUuQ29tbW9uLkRvbS5Tb2xpZENvbG9yQnJ1c2gsIE5MUkUuQ29tbW9uIiwiQ29sb3IiOnsiJGlkIjoiNDk5IiwiQSI6MTI3LCJSIjo3OSwiRyI6MTI5LCJCIjoxODl9fSwiTGluZVdlaWdodCI6MS4wLCJMaW5lVHlwZSI6MCwiUGFyZW50U3R5bGUiOm51bGx9LCJJc0JlbG93VGltZWJhbmQiOnRydWUsIlBvc2l0aW9uT25UYXNrIjozLCJIaWRlRGF0ZSI6ZmFsc2UsIlNoYXBlU2l6ZSI6MSwiU3BhY2luZyI6MC4wLCJQYWRkaW5nIjp7IiRyZWYiOiIzOTQifSwiU2hhcGVTdHlsZSI6eyIkaWQiOiI1MDAiLCJNYXJnaW4iOnsiJHJlZiI6IjI2NSJ9LCJQYWRkaW5nIjp7IiRyZWYiOiIyNjYifSwiQmFja2dyb3VuZCI6eyIkaWQiOiI1MDEiLCJDb2xvciI6eyIkaWQiOiI1MDIiLCJBIjoyNTUsIlIiOjEzMiwiRyI6NjAsIkIiOjEyfX0sIklzVmlzaWJsZSI6dHJ1ZSwiV2lkdGgiOjE4LjAsIkhlaWdodCI6MjAuMCwiQm9yZGVyU3R5bGUiOnsiJGlkIjoiNTAzIiwiTGluZUNvbG9yIjpudWxsLCJMaW5lV2VpZ2h0IjowLjAsIkxpbmVUeXBlIjowLCJQYXJlbnRTdHlsZSI6bnVsbH0sIlBhcmVudFN0eWxlIjpudWxsfSwiVGl0bGVTdHlsZSI6eyIkaWQiOiI1MDQiLCJGb250U2V0dGluZ3MiOnsiJGlkIjoiNTA1IiwiRm9udFNpemUiOjExLCJGb250TmFtZSI6IkNhbGlicmkiLCJJc0JvbGQiOnRydWUsIklzSXRhbGljIjpmYWxzZSwiSXNVbmRlcmxpbmVkIjpmYWxzZSwiUGFyZW50U3R5bGUiOm51bGx9LCJBdXRvU2l6ZSI6MiwiRm9yZWdyb3VuZCI6eyIkaWQiOiI1MDYiLCJDb2xvciI6eyIkaWQiOiI1MDciLCJBIjoyNTUsIlIiOjAsIkciOjAsIkIiOjB9fSwiTWF4V2lkdGgiOjEwMC41NTAwMDAwMDAwMDAwMSwiTWF4SGVpZ2h0IjoiSW5maW5pdHkiLCJTbWFydEZvcmVncm91bmRJc0FjdGl2ZSI6ZmFsc2UsIkhvcml6b250YWxBbGlnbm1lbnQiOjEsIlZlcnRpY2FsQWxpZ25tZW50IjowLCJTbWFydEZvcmVncm91bmQiOm51bGwsIkJhY2tncm91bmRGaWxsVHlwZSI6MCwiTWFyZ2luIjp7IiRyZWYiOiIyNzQifSwiUGFkZGluZyI6eyIkcmVmIjoiMjc1In0sIkJhY2tncm91bmQiOnsiJHJlZiI6IjI1In0sIklzVmlzaWJsZSI6dHJ1ZSwiV2lkdGgiOjAuMCwiSGVpZ2h0IjowLjAsIkJvcmRlclN0eWxlIjp7IiRpZCI6IjUwOCIsIkxpbmVDb2xvciI6bnVsbCwiTGluZVdlaWdodCI6MC4wLCJMaW5lVHlwZSI6MCwiUGFyZW50U3R5bGUiOm51bGx9LCJQYXJlbnRTdHlsZSI6bnVsbH0sIkRhdGVTdHlsZSI6eyIkaWQiOiI1MDkiLCJGb250U2V0dGluZ3MiOnsiJGlkIjoiNTEwIiwiRm9udFNpemUiOjEwLCJGb250TmFtZSI6IkNhbGlicmkiLCJJc0JvbGQiOmZhbHNlLCJJc0l0YWxpYyI6ZmFsc2UsIklzVW5kZXJsaW5lZCI6ZmFsc2UsIlBhcmVudFN0eWxlIjpudWxsfSwiQXV0b1NpemUiOjAsIkZvcmVncm91bmQiOnsiJHJlZiI6IjMwIn0sIk1heFdpZHRoIjoyMDAuMCwiTWF4SGVpZ2h0IjoiSW5maW5pdHkiLCJTbWFydEZvcmVncm91bmRJc0FjdGl2ZSI6ZmFsc2UsIkhvcml6b250YWxBbGlnbm1lbnQiOjEsIlZlcnRpY2FsQWxpZ25tZW50IjowLCJTbWFydEZvcmVncm91bmQiOm51bGwsIkJhY2tncm91bmRGaWxsVHlwZSI6MCwiTWFyZ2luIjp7IiRyZWYiOiIyNzkifSwiUGFkZGluZyI6eyIkcmVmIjoiMjgwIn0sIkJhY2tncm91bmQiOnsiJHJlZiI6IjM0In0sIklzVmlzaWJsZSI6ZmFsc2UsIldpZHRoIjowLjAsIkhlaWdodCI6MC4wLCJCb3JkZXJTdHlsZSI6eyIkaWQiOiI1MTEiLCJMaW5lQ29sb3IiOm51bGwsIkxpbmVXZWlnaHQiOjAuMCwiTGluZVR5cGUiOjAsIlBhcmVudFN0eWxlIjpudWxsfSwiUGFyZW50U3R5bGUiOm51bGx9LCJEYXRlRm9ybWF0Ijp7IiRpZCI6IjUx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MTMiLCJGb3JtYXQiOjAsIklzVmlzaWJsZSI6ZmFsc2UsIkxhc3RLbm93blZpc2liaWxpdHlTdGF0ZSI6ZmFsc2V9LCJJc1Zpc2libGUiOnRydWUsIlBhcmVudFN0eWxlIjpudWxsfSwiSW5kZXgiOjIwLCJQZXJjZW50YWdlQ29tcGxldGUiOm51bGwsIlBvc2l0aW9uIjp7IlJhdGlvIjowLjAsIklzQ3VzdG9tIjpmYWxzZX0sIkRhdGVGb3JtYXQiOnsiJHJlZiI6IjUxMiJ9LCJXZWVrTnVtYmVyaW5nIjp7IiRpZCI6IjUxNCIsIkZvcm1hdCI6MCwiSXNWaXNpYmxlIjpmYWxzZSwiTGFzdEtub3duVmlzaWJpbGl0eVN0YXRlIjpmYWxzZX0sIlJlbGF0ZWRUYXNrSWQiOiJjNzc3MGViMy1lNDM0LTQ0NTAtODNlYi1mMGNkYTUzMjQxYzciLCJJZCI6IjVmMjJlMjk1LTI2OWYtNDJlOS1iMWNlLTk4YjQxMThhYjNkMCIsIkltcG9ydElkIjpudWxsLCJUaXRsZSI6IlByaWNlIExpc3QgKEh5cG90aGVzaXMpIiwiTm90ZSI6bnVsbCwiSHlwZXJsaW5rIjp7IiRpZCI6IjUxNSIsIkFkZHJlc3MiOiIiLCJTdWJBZGRyZXNzIjoiIn0sIklzQ2hhbmdlZCI6ZmFsc2UsIklzTmV3IjpmYWxzZX1dLCJUYXNrRGVmaW5pdGlvbiI6eyIkaWQiOiI1MTYiLCJHcm91cE5hbWUiOiJkYWI5ZDQ5MS1jNzFiLTRkOTktYWVhMS0zY2FjMDFkMjI3MmYiLCJTdGFydERhdGUiOiIyMDE5LTA0LTAyVDAwOjAwOjAwWiIsIkVuZERhdGUiOiIyMDE5LTA2LTEwVDIzOjU5OjAwWiIsIlBlcmNlbnRhZ2VDb21wbGV0ZSI6bnVsbCwiU3R5bGUiOnsiJGlkIjoiNTE3IiwiU2hhcGUiOjcsIlNoYXBlVGhpY2tuZXNzIjowLCJEdXJhdGlvbkZvcm1hdCI6MCwiSW5jbHVkZU5vbldvcmtpbmdEYXlzSW5EdXJhdGlvbiI6ZmFsc2UsIlBlcmNlbnRhZ2VDb21wbGV0ZVN0eWxlIjp7IiRpZCI6IjUxOCIsIkZvbnRTZXR0aW5ncyI6eyIkaWQiOiI1MTkiLCJGb250U2l6ZSI6MTAsIkZvbnROYW1lIjoiQ2FsaWJyaSIsIklzQm9sZCI6ZmFsc2UsIklzSXRhbGljIjpmYWxzZSwiSXNVbmRlcmxpbmVkIjpmYWxzZSwiUGFyZW50U3R5bGUiOm51bGx9LCJBdXRvU2l6ZSI6MCwiRm9yZWdyb3VuZCI6eyIkcmVmIjoiNDE1In0sIk1heFdpZHRoIjoyMDAuMCwiTWF4SGVpZ2h0IjoiSW5maW5pdHkiLCJTbWFydEZvcmVncm91bmRJc0FjdGl2ZSI6ZmFsc2UsIkhvcml6b250YWxBbGlnbm1lbnQiOjAsIlZlcnRpY2FsQWxpZ25tZW50IjowLCJTbWFydEZvcmVncm91bmQiOm51bGwsIkJhY2tncm91bmRGaWxsVHlwZSI6MCwiTWFyZ2luIjp7IiRpZCI6IjUyMCIsIlRvcCI6MC4wLCJMZWZ0IjowLjAsIlJpZ2h0IjowLjAsIkJvdHRvbSI6MC4wfSwiUGFkZGluZyI6eyIkaWQiOiI1MjEiLCJUb3AiOjAuMCwiTGVmdCI6MC4wLCJSaWdodCI6MC4wLCJCb3R0b20iOjAuMH0sIkJhY2tncm91bmQiOnsiJHJlZiI6IjQ4In0sIklzVmlzaWJsZSI6dHJ1ZSwiV2lkdGgiOjAuMCwiSGVpZ2h0IjowLjAsIkJvcmRlclN0eWxlIjp7IiRpZCI6IjUyMiIsIkxpbmVDb2xvciI6bnVsbCwiTGluZVdlaWdodCI6MC4wLCJMaW5lVHlwZSI6MCwiUGFyZW50U3R5bGUiOm51bGx9LCJQYXJlbnRTdHlsZSI6bnVsbH0sIkR1cmF0aW9uU3R5bGUiOnsiJGlkIjoiNTIzIiwiRm9udFNldHRpbmdzIjp7IiRpZCI6IjUyNCIsIkZvbnRTaXplIjoxMCwiRm9udE5hbWUiOiJDYWxpYnJpIiwiSXNCb2xkIjpmYWxzZSwiSXNJdGFsaWMiOmZhbHNlLCJJc1VuZGVybGluZWQiOmZhbHNlLCJQYXJlbnRTdHlsZSI6bnVsbH0sIkF1dG9TaXplIjowLCJGb3JlZ3JvdW5kIjp7IiRpZCI6IjUyNSIsIkNvbG9yIjp7IiRyZWYiOiI1NCJ9fSwiTWF4V2lkdGgiOjIwMC4wLCJNYXhIZWlnaHQiOiJJbmZpbml0eSIsIlNtYXJ0Rm9yZWdyb3VuZElzQWN0aXZlIjpmYWxzZSwiSG9yaXpvbnRhbEFsaWdubWVudCI6MCwiVmVydGljYWxBbGlnbm1lbnQiOjAsIlNtYXJ0Rm9yZWdyb3VuZCI6bnVsbCwiQmFja2dyb3VuZEZpbGxUeXBlIjowLCJNYXJnaW4iOnsiJGlkIjoiNTI2IiwiVG9wIjowLjAsIkxlZnQiOjAuMCwiUmlnaHQiOjAuMCwiQm90dG9tIjowLjB9LCJQYWRkaW5nIjp7IiRpZCI6IjUyNyIsIlRvcCI6MC4wLCJMZWZ0IjowLjAsIlJpZ2h0IjowLjAsIkJvdHRvbSI6MC4wfSwiQmFja2dyb3VuZCI6eyIkcmVmIjoiNTcifSwiSXNWaXNpYmxlIjp0cnVlLCJXaWR0aCI6MC4wLCJIZWlnaHQiOjAuMCwiQm9yZGVyU3R5bGUiOnsiJGlkIjoiNTI4IiwiTGluZUNvbG9yIjpudWxsLCJMaW5lV2VpZ2h0IjowLjAsIkxpbmVUeXBlIjowLCJQYXJlbnRTdHlsZSI6bnVsbH0sIlBhcmVudFN0eWxlIjpudWxsfSwiSG9yaXpvbnRhbENvbm5lY3RvclN0eWxlIjp7IiRpZCI6IjUyOSIsIkxpbmVDb2xvciI6eyIkcmVmIjoiNjAifSwiTGluZVdlaWdodCI6MS4wLCJMaW5lVHlwZSI6MCwiUGFyZW50U3R5bGUiOm51bGx9LCJWZXJ0aWNhbENvbm5lY3RvclN0eWxlIjp7IiRpZCI6IjUzMCIsIkxpbmVDb2xvciI6eyIkcmVmIjoiNjM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1MzEiLCJNYXJnaW4iOnsiJGlkIjoiNTMyIiwiVG9wIjowLjAsIkxlZnQiOjQuMCwiUmlnaHQiOjQuMCwiQm90dG9tIjowLjB9LCJQYWRkaW5nIjp7IiRpZCI6IjUzMyIsIlRvcCI6MC4wLCJMZWZ0IjowLjAsIlJpZ2h0IjowLjAsIkJvdHRvbSI6MC4wfSwiQmFja2dyb3VuZCI6eyIkaWQiOiI1MzQiLCJDb2xvciI6eyIkaWQiOiI1MzUiLCJBIjoyNTUsIlIiOjIzNywiRyI6MTI1LCJCIjo0OX19LCJJc1Zpc2libGUiOnRydWUsIldpZHRoIjowLjAsIkhlaWdodCI6MTMuNDI2NjY2NjY2NjY2Njc3LCJCb3JkZXJTdHlsZSI6eyIkaWQiOiI1MzYiLCJMaW5lQ29sb3IiOnsiJGlkIjoiNTM3IiwiJHR5cGUiOiJOTFJFLkNvbW1vbi5Eb20uU29saWRDb2xvckJydXNoLCBOTFJFLkNvbW1vbiIsIkNvbG9yIjp7IiRpZCI6IjUzOCIsIkEiOjI1NSwiUiI6MjU1LCJHIjowLCJCIjowfX0sIkxpbmVXZWlnaHQiOjAuMCwiTGluZVR5cGUiOjAsIlBhcmVudFN0eWxlIjpudWxsfSwiUGFyZW50U3R5bGUiOm51bGx9LCJUaXRsZVN0eWxlIjp7IiRpZCI6IjUzOSIsIkZvbnRTZXR0aW5ncyI6eyIkaWQiOiI1NDAiLCJGb250U2l6ZSI6MTEsIkZvbnROYW1lIjoiQ2FsaWJyaSIsIklzQm9sZCI6dHJ1ZSwiSXNJdGFsaWMiOmZhbHNlLCJJc1VuZGVybGluZWQiOmZhbHNlLCJQYXJlbnRTdHlsZSI6bnVsbH0sIkF1dG9TaXplIjoyLCJGb3JlZ3JvdW5kIjp7IiRpZCI6IjU0MSIsIkNvbG9yIjp7IiRpZCI6IjU0MiIsIkEiOjI1NSwiUiI6MjU1LCJHIjoyNTUsIkIiOjI1NX19LCJNYXhXaWR0aCI6NzEuNTIzMzMzMzMzMzMzMzQxLCJNYXhIZWlnaHQiOiJJbmZpbml0eSIsIlNtYXJ0Rm9yZWdyb3VuZElzQWN0aXZlIjpmYWxzZSwiSG9yaXpvbnRhbEFsaWdubWVudCI6MSwiVmVydGljYWxBbGlnbm1lbnQiOjAsIlNtYXJ0Rm9yZWdyb3VuZCI6bnVsbCwiQmFja2dyb3VuZEZpbGxUeXBlIjowLCJNYXJnaW4iOnsiJGlkIjoiNTQzIiwiVG9wIjowLjAsIkxlZnQiOjAuMCwiUmlnaHQiOjAuMCwiQm90dG9tIjowLjB9LCJQYWRkaW5nIjp7IiRpZCI6IjU0NCIsIlRvcCI6MC4wLCJMZWZ0IjowLjAsIlJpZ2h0IjowLjAsIkJvdHRvbSI6MC4wfSwiQmFja2dyb3VuZCI6eyIkcmVmIjoiNzkifSwiSXNWaXNpYmxlIjp0cnVlLCJXaWR0aCI6MC4wLCJIZWlnaHQiOjAuMCwiQm9yZGVyU3R5bGUiOnsiJGlkIjoiNTQ1IiwiTGluZUNvbG9yIjpudWxsLCJMaW5lV2VpZ2h0IjowLjAsIkxpbmVUeXBlIjowLCJQYXJlbnRTdHlsZSI6bnVsbH0sIlBhcmVudFN0eWxlIjpudWxsfSwiRGF0ZVN0eWxlIjp7IiRpZCI6IjU0NiIsIkZvbnRTZXR0aW5ncyI6eyIkaWQiOiI1NDciLCJGb250U2l6ZSI6MTAsIkZvbnROYW1lIjoiQ2FsaWJyaSIsIklzQm9sZCI6ZmFsc2UsIklzSXRhbGljIjpmYWxzZSwiSXNVbmRlcmxpbmVkIjpmYWxzZSwiUGFyZW50U3R5bGUiOm51bGx9LCJBdXRvU2l6ZSI6MCwiRm9yZWdyb3VuZCI6eyIkcmVmIjoiODMifSwiTWF4V2lkdGgiOjIwMC4wLCJNYXhIZWlnaHQiOiJJbmZpbml0eSIsIlNtYXJ0Rm9yZWdyb3VuZElzQWN0aXZlIjpmYWxzZSwiSG9yaXpvbnRhbEFsaWdubWVudCI6MiwiVmVydGljYWxBbGlnbm1lbnQiOjAsIlNtYXJ0Rm9yZWdyb3VuZCI6bnVsbCwiQmFja2dyb3VuZEZpbGxUeXBlIjowLCJNYXJnaW4iOnsiJGlkIjoiNTQ4IiwiVG9wIjowLjAsIkxlZnQiOjAuMCwiUmlnaHQiOjAuMCwiQm90dG9tIjowLjB9LCJQYWRkaW5nIjp7IiRpZCI6IjU0OSIsIlRvcCI6MC4wLCJMZWZ0IjowLjAsIlJpZ2h0IjowLjAsIkJvdHRvbSI6MC4wfSwiQmFja2dyb3VuZCI6eyIkcmVmIjoiODcifSwiSXNWaXNpYmxlIjp0cnVlLCJXaWR0aCI6MC4wLCJIZWlnaHQiOjAuMCwiQm9yZGVyU3R5bGUiOnsiJGlkIjoiNTUwIiwiTGluZUNvbG9yIjpudWxsLCJMaW5lV2VpZ2h0IjowLjAsIkxpbmVUeXBlIjowLCJQYXJlbnRTdHlsZSI6bnVsbH0sIlBhcmVudFN0eWxlIjpudWxsfSwiRGF0ZUZvcm1hdCI6eyIkaWQiOiI1NT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UyIiwiRm9ybWF0IjowLCJJc1Zpc2libGUiOmZhbHNlLCJMYXN0S25vd25WaXNpYmlsaXR5U3RhdGUiOmZhbHNlfSwiSXNWaXNpYmxlIjp0cnVlLCJQYXJlbnRTdHlsZSI6bnVsbH0sIkluZGV4IjoxOSwiU21hcnREdXJhdGlvbkFjdGl2YXRlZCI6ZmFsc2UsIkRhdGVGb3JtYXQiOnsiJHJlZiI6IjU1MSJ9LCJXZWVrTnVtYmVyaW5nIjp7IiRpZCI6IjU1MyIsIkZvcm1hdCI6MCwiSXNWaXNpYmxlIjpmYWxzZSwiTGFzdEtub3duVmlzaWJpbGl0eVN0YXRlIjpmYWxzZX0sIklkIjoiYzc3NzBlYjMtZTQzNC00NDUwLTgzZWItZjBjZGE1MzI0MWM3IiwiSW1wb3J0SWQiOm51bGwsIlRpdGxlIjoiQnVzaW5lc3MgTW9kZWwiLCJOb3RlIjpudWxsLCJIeXBlcmxpbmsiOnsiJGlkIjoiNTU0IiwiQWRkcmVzcyI6IiIsIlN1YkFkZHJlc3MiOiIifSwiSXNDaGFuZ2VkIjpmYWxzZSwiSXNOZXciOmZhbHNlfX0seyIkaWQiOiI1NTUiLCJfYXR0YWNoZWRNaWxlc3RvbmVzIjpbeyIkaWQiOiI1NTYiLCJEYXRlIjoiMjAxOS0wNy0yOFQyMzo1OTowMFoiLCJTdHlsZSI6eyIkaWQiOiI1NTciLCJTaGFwZSI6MTQsIkNvbm5lY3Rvck1hcmdpbiI6eyIkaWQiOiI1NTgiLCJUb3AiOjAuMCwiTGVmdCI6Mi4wLCJSaWdodCI6Mi4wLCJCb3R0b20iOjAuMH0sIkNvbm5lY3RvclN0eWxlIjp7IiRpZCI6IjU1OSIsIkxpbmVDb2xvciI6eyIkaWQiOiI1NjAiLCIkdHlwZSI6Ik5MUkUuQ29tbW9uLkRvbS5Tb2xpZENvbG9yQnJ1c2gsIE5MUkUuQ29tbW9uIiwiQ29sb3IiOnsiJGlkIjoiNTYxIiwiQSI6MTI3LCJSIjo3OSwiRyI6MTI5LCJCIjoxODl9fSwiTGluZVdlaWdodCI6MS4wLCJMaW5lVHlwZSI6MCwiUGFyZW50U3R5bGUiOm51bGx9LCJJc0JlbG93VGltZWJhbmQiOnRydWUsIlBvc2l0aW9uT25UYXNrIjozLCJIaWRlRGF0ZSI6ZmFsc2UsIlNoYXBlU2l6ZSI6MSwiU3BhY2luZyI6MC4wLCJQYWRkaW5nIjp7IiRpZCI6IjU2MiIsIlRvcCI6Ny4wLCJMZWZ0IjozLjAsIlJpZ2h0IjowLjAsIkJvdHRvbSI6Mi4wfSwiU2hhcGVTdHlsZSI6eyIkaWQiOiI1NjMiLCJNYXJnaW4iOnsiJHJlZiI6IjI2NSJ9LCJQYWRkaW5nIjp7IiRyZWYiOiIyNjYifSwiQmFja2dyb3VuZCI6eyIkaWQiOiI1NjQiLCJDb2xvciI6eyIkaWQiOiI1NjUiLCJBIjoyNTUsIlIiOjEzMiwiRyI6NjAsIkIiOjEyfX0sIklzVmlzaWJsZSI6dHJ1ZSwiV2lkdGgiOjE4LjAsIkhlaWdodCI6MjAuMCwiQm9yZGVyU3R5bGUiOnsiJGlkIjoiNTY2IiwiTGluZUNvbG9yIjpudWxsLCJMaW5lV2VpZ2h0IjowLjAsIkxpbmVUeXBlIjowLCJQYXJlbnRTdHlsZSI6bnVsbH0sIlBhcmVudFN0eWxlIjpudWxsfSwiVGl0bGVTdHlsZSI6eyIkaWQiOiI1NjciLCJGb250U2V0dGluZ3MiOnsiJGlkIjoiNTY4IiwiRm9udFNpemUiOjExLCJGb250TmFtZSI6IkNhbGlicmkiLCJJc0JvbGQiOnRydWUsIklzSXRhbGljIjpmYWxzZSwiSXNVbmRlcmxpbmVkIjpmYWxzZSwiUGFyZW50U3R5bGUiOm51bGx9LCJBdXRvU2l6ZSI6MCwiRm9yZWdyb3VuZCI6eyIkaWQiOiI1NjkiLCJDb2xvciI6eyIkaWQiOiI1NzA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I3NCJ9LCJQYWRkaW5nIjp7IiRyZWYiOiIyNzUifSwiQmFja2dyb3VuZCI6eyIkcmVmIjoiMjUifSwiSXNWaXNpYmxlIjp0cnVlLCJXaWR0aCI6MC4wLCJIZWlnaHQiOjAuMCwiQm9yZGVyU3R5bGUiOnsiJGlkIjoiNTcxIiwiTGluZUNvbG9yIjpudWxsLCJMaW5lV2VpZ2h0IjowLjAsIkxpbmVUeXBlIjowLCJQYXJlbnRTdHlsZSI6bnVsbH0sIlBhcmVudFN0eWxlIjpudWxsfSwiRGF0ZVN0eWxlIjp7IiRpZCI6IjU3MiIsIkZvbnRTZXR0aW5ncyI6eyIkaWQiOiI1NzMiLCJGb250U2l6ZSI6MTAsIkZvbnROYW1lIjoiQ2FsaWJyaSIsIklzQm9sZCI6ZmFsc2UsIklzSXRhbGljIjpmYWxzZSwiSXNVbmRlcmxpbmVkIjpmYWxzZSwiUGFyZW50U3R5bGUiOm51bGx9LCJBdXRvU2l6ZSI6MCwiRm9yZWdyb3VuZCI6eyIkcmVmIjoiMzAifSwiTWF4V2lkdGgiOjIwMC4wLCJNYXhIZWlnaHQiOiJJbmZpbml0eSIsIlNtYXJ0Rm9yZWdyb3VuZElzQWN0aXZlIjpmYWxzZSwiSG9yaXpvbnRhbEFsaWdubWVudCI6MSwiVmVydGljYWxBbGlnbm1lbnQiOjAsIlNtYXJ0Rm9yZWdyb3VuZCI6bnVsbCwiQmFja2dyb3VuZEZpbGxUeXBlIjowLCJNYXJnaW4iOnsiJHJlZiI6IjI3OSJ9LCJQYWRkaW5nIjp7IiRyZWYiOiIyODAifSwiQmFja2dyb3VuZCI6eyIkcmVmIjoiMzQifSwiSXNWaXNpYmxlIjpmYWxzZSwiV2lkdGgiOjAuMCwiSGVpZ2h0IjowLjAsIkJvcmRlclN0eWxlIjp7IiRpZCI6IjU3NCIsIkxpbmVDb2xvciI6bnVsbCwiTGluZVdlaWdodCI6MC4wLCJMaW5lVHlwZSI6MCwiUGFyZW50U3R5bGUiOm51bGx9LCJQYXJlbnRTdHlsZSI6bnVsbH0sIkRhdGVGb3JtYXQiOnsiJGlkIjoiNTc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3NiIsIkZvcm1hdCI6MCwiSXNWaXNpYmxlIjpmYWxzZSwiTGFzdEtub3duVmlzaWJpbGl0eVN0YXRlIjpmYWxzZX0sIklzVmlzaWJsZSI6dHJ1ZSwiUGFyZW50U3R5bGUiOm51bGx9LCJJbmRleCI6MjEsIlBlcmNlbnRhZ2VDb21wbGV0ZSI6bnVsbCwiUG9zaXRpb24iOnsiUmF0aW8iOjAuMCwiSXNDdXN0b20iOmZhbHNlfSwiRGF0ZUZvcm1hdCI6eyIkcmVmIjoiNTc1In0sIldlZWtOdW1iZXJpbmciOnsiJGlkIjoiNTc3IiwiRm9ybWF0IjowLCJJc1Zpc2libGUiOmZhbHNlLCJMYXN0S25vd25WaXNpYmlsaXR5U3RhdGUiOmZhbHNlfSwiUmVsYXRlZFRhc2tJZCI6IjQwYzc2OTZjLThiM2EtNGIxZC1iODNkLTc2NzMwZTVkOTJjMiIsIklkIjoiOGVkMjhiOTEtODNkZS00NTg4LWE0NmUtZDQzMjMwNjZjMjhmIiwiSW1wb3J0SWQiOm51bGwsIlRpdGxlIjoiRmluYWwgUHJpY2UgTGlzdCIsIk5vdGUiOm51bGwsIkh5cGVybGluayI6eyIkaWQiOiI1NzgiLCJBZGRyZXNzIjoiIiwiU3ViQWRkcmVzcyI6IiJ9LCJJc0NoYW5nZWQiOmZhbHNlLCJJc05ldyI6ZmFsc2V9XSwiVGFza0RlZmluaXRpb24iOnsiJGlkIjoiNTc5IiwiR3JvdXBOYW1lIjoiZGFiOWQ0OTEtYzcxYi00ZDk5LWFlYTEtM2NhYzAxZDIyNzJmIiwiU3RhcnREYXRlIjoiMjAxOS0wNi0wNVQyMzo1MTowMCIsIkVuZERhdGUiOiIyMDE5LTA4LTA1VDEyOjU1OjAwWiIsIlBlcmNlbnRhZ2VDb21wbGV0ZSI6bnVsbCwiU3R5bGUiOnsiJGlkIjoiNTgwIiwiU2hhcGUiOjcsIlNoYXBlVGhpY2tuZXNzIjowLCJEdXJhdGlvbkZvcm1hdCI6MCwiSW5jbHVkZU5vbldvcmtpbmdEYXlzSW5EdXJhdGlvbiI6ZmFsc2UsIlBlcmNlbnRhZ2VDb21wbGV0ZVN0eWxlIjp7IiRpZCI6IjU4MSIsIkZvbnRTZXR0aW5ncyI6eyIkaWQiOiI1ODIiLCJGb250U2l6ZSI6MTAsIkZvbnROYW1lIjoiQ2FsaWJyaSIsIklzQm9sZCI6ZmFsc2UsIklzSXRhbGljIjpmYWxzZSwiSXNVbmRlcmxpbmVkIjpmYWxzZSwiUGFyZW50U3R5bGUiOm51bGx9LCJBdXRvU2l6ZSI6MCwiRm9yZWdyb3VuZCI6eyIkcmVmIjoiNDE1In0sIk1heFdpZHRoIjoyMDAuMCwiTWF4SGVpZ2h0IjoiSW5maW5pdHkiLCJTbWFydEZvcmVncm91bmRJc0FjdGl2ZSI6ZmFsc2UsIkhvcml6b250YWxBbGlnbm1lbnQiOjAsIlZlcnRpY2FsQWxpZ25tZW50IjowLCJTbWFydEZvcmVncm91bmQiOm51bGwsIkJhY2tncm91bmRGaWxsVHlwZSI6MCwiTWFyZ2luIjp7IiRpZCI6IjU4MyIsIlRvcCI6MC4wLCJMZWZ0IjowLjAsIlJpZ2h0IjowLjAsIkJvdHRvbSI6MC4wfSwiUGFkZGluZyI6eyIkaWQiOiI1ODQiLCJUb3AiOjAuMCwiTGVmdCI6MC4wLCJSaWdodCI6MC4wLCJCb3R0b20iOjAuMH0sIkJhY2tncm91bmQiOnsiJHJlZiI6IjQ4In0sIklzVmlzaWJsZSI6dHJ1ZSwiV2lkdGgiOjAuMCwiSGVpZ2h0IjowLjAsIkJvcmRlclN0eWxlIjp7IiRpZCI6IjU4NSIsIkxpbmVDb2xvciI6bnVsbCwiTGluZVdlaWdodCI6MC4wLCJMaW5lVHlwZSI6MCwiUGFyZW50U3R5bGUiOm51bGx9LCJQYXJlbnRTdHlsZSI6bnVsbH0sIkR1cmF0aW9uU3R5bGUiOnsiJGlkIjoiNTg2IiwiRm9udFNldHRpbmdzIjp7IiRpZCI6IjU4NyIsIkZvbnRTaXplIjoxMCwiRm9udE5hbWUiOiJDYWxpYnJpIiwiSXNCb2xkIjpmYWxzZSwiSXNJdGFsaWMiOmZhbHNlLCJJc1VuZGVybGluZWQiOmZhbHNlLCJQYXJlbnRTdHlsZSI6bnVsbH0sIkF1dG9TaXplIjowLCJGb3JlZ3JvdW5kIjp7IiRpZCI6IjU4OCIsIkNvbG9yIjp7IiRyZWYiOiI1NCJ9fSwiTWF4V2lkdGgiOjIwMC4wLCJNYXhIZWlnaHQiOiJJbmZpbml0eSIsIlNtYXJ0Rm9yZWdyb3VuZElzQWN0aXZlIjpmYWxzZSwiSG9yaXpvbnRhbEFsaWdubWVudCI6MCwiVmVydGljYWxBbGlnbm1lbnQiOjAsIlNtYXJ0Rm9yZWdyb3VuZCI6bnVsbCwiQmFja2dyb3VuZEZpbGxUeXBlIjowLCJNYXJnaW4iOnsiJGlkIjoiNTg5IiwiVG9wIjowLjAsIkxlZnQiOjAuMCwiUmlnaHQiOjAuMCwiQm90dG9tIjowLjB9LCJQYWRkaW5nIjp7IiRpZCI6IjU5MCIsIlRvcCI6MC4wLCJMZWZ0IjowLjAsIlJpZ2h0IjowLjAsIkJvdHRvbSI6MC4wfSwiQmFja2dyb3VuZCI6eyIkcmVmIjoiNTcifSwiSXNWaXNpYmxlIjp0cnVlLCJXaWR0aCI6MC4wLCJIZWlnaHQiOjAuMCwiQm9yZGVyU3R5bGUiOnsiJGlkIjoiNTkxIiwiTGluZUNvbG9yIjpudWxsLCJMaW5lV2VpZ2h0IjowLjAsIkxpbmVUeXBlIjowLCJQYXJlbnRTdHlsZSI6bnVsbH0sIlBhcmVudFN0eWxlIjpudWxsfSwiSG9yaXpvbnRhbENvbm5lY3RvclN0eWxlIjp7IiRpZCI6IjU5MiIsIkxpbmVDb2xvciI6eyIkcmVmIjoiNjAifSwiTGluZVdlaWdodCI6MS4wLCJMaW5lVHlwZSI6MCwiUGFyZW50U3R5bGUiOm51bGx9LCJWZXJ0aWNhbENvbm5lY3RvclN0eWxlIjp7IiRpZCI6IjU5MyIsIkxpbmVDb2xvciI6eyIkcmVmIjoiNjM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1OTQiLCJNYXJnaW4iOnsiJGlkIjoiNTk1IiwiVG9wIjowLjAsIkxlZnQiOjQuMCwiUmlnaHQiOjQuMCwiQm90dG9tIjowLjB9LCJQYWRkaW5nIjp7IiRpZCI6IjU5NiIsIlRvcCI6MC4wLCJMZWZ0IjowLjAsIlJpZ2h0IjowLjAsIkJvdHRvbSI6MC4wfSwiQmFja2dyb3VuZCI6eyIkaWQiOiI1OTciLCJDb2xvciI6eyIkaWQiOiI1OTgiLCJBIjoyNTUsIlIiOjIzNywiRyI6MTI1LCJCIjo0OX19LCJJc1Zpc2libGUiOnRydWUsIldpZHRoIjowLjAsIkhlaWdodCI6MTMuNDI2NjY2NjY2NjY2Njc3LCJCb3JkZXJTdHlsZSI6eyIkaWQiOiI1OTkiLCJMaW5lQ29sb3IiOnsiJGlkIjoiNjAwIiwiJHR5cGUiOiJOTFJFLkNvbW1vbi5Eb20uU29saWRDb2xvckJydXNoLCBOTFJFLkNvbW1vbiIsIkNvbG9yIjp7IiRpZCI6IjYwMSIsIkEiOjI1NSwiUiI6MjU1LCJHIjowLCJCIjowfX0sIkxpbmVXZWlnaHQiOjAuMCwiTGluZVR5cGUiOjAsIlBhcmVudFN0eWxlIjpudWxsfSwiUGFyZW50U3R5bGUiOm51bGx9LCJUaXRsZVN0eWxlIjp7IiRpZCI6IjYwMiIsIkZvbnRTZXR0aW5ncyI6eyIkaWQiOiI2MDMiLCJGb250U2l6ZSI6MTEsIkZvbnROYW1lIjoiQ2FsaWJyaSIsIklzQm9sZCI6dHJ1ZSwiSXNJdGFsaWMiOmZhbHNlLCJJc1VuZGVybGluZWQiOmZhbHNlLCJQYXJlbnRTdHlsZSI6bnVsbH0sIkF1dG9TaXplIjoyLCJGb3JlZ3JvdW5kIjp7IiRpZCI6IjYwNCIsIkNvbG9yIjp7IiRpZCI6IjYwNSIsIkEiOjI1NSwiUiI6MjU1LCJHIjoyNTUsIkIiOjI1NX19LCJNYXhXaWR0aCI6NjYuMjczMzMzMzMzMzMzMzQxLCJNYXhIZWlnaHQiOiJJbmZpbml0eSIsIlNtYXJ0Rm9yZWdyb3VuZElzQWN0aXZlIjpmYWxzZSwiSG9yaXpvbnRhbEFsaWdubWVudCI6MSwiVmVydGljYWxBbGlnbm1lbnQiOjAsIlNtYXJ0Rm9yZWdyb3VuZCI6bnVsbCwiQmFja2dyb3VuZEZpbGxUeXBlIjowLCJNYXJnaW4iOnsiJGlkIjoiNjA2IiwiVG9wIjowLjAsIkxlZnQiOjAuMCwiUmlnaHQiOjAuMCwiQm90dG9tIjowLjB9LCJQYWRkaW5nIjp7IiRpZCI6IjYwNyIsIlRvcCI6MC4wLCJMZWZ0IjowLjAsIlJpZ2h0IjowLjAsIkJvdHRvbSI6MC4wfSwiQmFja2dyb3VuZCI6eyIkcmVmIjoiNzkifSwiSXNWaXNpYmxlIjp0cnVlLCJXaWR0aCI6MC4wLCJIZWlnaHQiOjAuMCwiQm9yZGVyU3R5bGUiOnsiJGlkIjoiNjA4IiwiTGluZUNvbG9yIjpudWxsLCJMaW5lV2VpZ2h0IjowLjAsIkxpbmVUeXBlIjowLCJQYXJlbnRTdHlsZSI6bnVsbH0sIlBhcmVudFN0eWxlIjpudWxsfSwiRGF0ZVN0eWxlIjp7IiRpZCI6IjYwOSIsIkZvbnRTZXR0aW5ncyI6eyIkaWQiOiI2MTAiLCJGb250U2l6ZSI6MTAsIkZvbnROYW1lIjoiQ2FsaWJyaSIsIklzQm9sZCI6ZmFsc2UsIklzSXRhbGljIjpmYWxzZSwiSXNVbmRlcmxpbmVkIjpmYWxzZSwiUGFyZW50U3R5bGUiOm51bGx9LCJBdXRvU2l6ZSI6MCwiRm9yZWdyb3VuZCI6eyIkcmVmIjoiODMifSwiTWF4V2lkdGgiOjIwMC4wLCJNYXhIZWlnaHQiOiJJbmZpbml0eSIsIlNtYXJ0Rm9yZWdyb3VuZElzQWN0aXZlIjpmYWxzZSwiSG9yaXpvbnRhbEFsaWdubWVudCI6MiwiVmVydGljYWxBbGlnbm1lbnQiOjAsIlNtYXJ0Rm9yZWdyb3VuZCI6bnVsbCwiQmFja2dyb3VuZEZpbGxUeXBlIjowLCJNYXJnaW4iOnsiJGlkIjoiNjExIiwiVG9wIjowLjAsIkxlZnQiOjAuMCwiUmlnaHQiOjAuMCwiQm90dG9tIjowLjB9LCJQYWRkaW5nIjp7IiRpZCI6IjYxMiIsIlRvcCI6MC4wLCJMZWZ0IjowLjAsIlJpZ2h0IjowLjAsIkJvdHRvbSI6MC4wfSwiQmFja2dyb3VuZCI6eyIkcmVmIjoiODcifSwiSXNWaXNpYmxlIjp0cnVlLCJXaWR0aCI6MC4wLCJIZWlnaHQiOjAuMCwiQm9yZGVyU3R5bGUiOnsiJGlkIjoiNjEzIiwiTGluZUNvbG9yIjpudWxsLCJMaW5lV2VpZ2h0IjowLjAsIkxpbmVUeXBlIjowLCJQYXJlbnRTdHlsZSI6bnVsbH0sIlBhcmVudFN0eWxlIjpudWxsfSwiRGF0ZUZvcm1hdCI6eyIkaWQiOiI2MT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E1IiwiRm9ybWF0IjowLCJJc1Zpc2libGUiOmZhbHNlLCJMYXN0S25vd25WaXNpYmlsaXR5U3RhdGUiOmZhbHNlfSwiSXNWaXNpYmxlIjp0cnVlLCJQYXJlbnRTdHlsZSI6bnVsbH0sIkluZGV4IjoyMCwiU21hcnREdXJhdGlvbkFjdGl2YXRlZCI6ZmFsc2UsIkRhdGVGb3JtYXQiOnsiJHJlZiI6IjYxNCJ9LCJXZWVrTnVtYmVyaW5nIjp7IiRpZCI6IjYxNiIsIkZvcm1hdCI6MCwiSXNWaXNpYmxlIjpmYWxzZSwiTGFzdEtub3duVmlzaWJpbGl0eVN0YXRlIjpmYWxzZX0sIklkIjoiNDBjNzY5NmMtOGIzYS00YjFkLWI4M2QtNzY3MzBlNWQ5MmMyIiwiSW1wb3J0SWQiOm51bGwsIlRpdGxlIjoiUHJpY2UgUmVzZWFyY2giLCJOb3RlIjpudWxsLCJIeXBlcmxpbmsiOnsiJGlkIjoiNjE3IiwiQWRkcmVzcyI6IiIsIlN1YkFkZHJlc3MiOiIifSwiSXNDaGFuZ2VkIjpmYWxzZSwiSXNOZXciOmZhbHNlfX1dLCJfbWlsZXN0b25lcyI6W10sIklkIjoiZGFiOWQ0OTEtYzcxYi00ZDk5LWFlYTEtM2NhYzAxZDIyNzJmIiwiSXNTaW5nbGVJdGVtUm93IjpmYWxzZX0seyIkaWQiOiI2MTgiLCJfdGFza3MiOlt7IiRpZCI6IjYxOSIsIl9hdHRhY2hlZE1pbGVzdG9uZXMiOltdLCJUYXNrRGVmaW5pdGlvbiI6eyIkaWQiOiI2MjAiLCJHcm91cE5hbWUiOm51bGwsIlN0YXJ0RGF0ZSI6IjIwMTktMDctMDdUMDA6MDA6MDBaIiwiRW5kRGF0ZSI6IjIwMTktMDktMTRUMjM6NTk6MDBaIiwiUGVyY2VudGFnZUNvbXBsZXRlIjpudWxsLCJTdHlsZSI6eyIkaWQiOiI2MjEiLCJTaGFwZSI6NywiU2hhcGVUaGlja25lc3MiOjAsIkR1cmF0aW9uRm9ybWF0IjowLCJJbmNsdWRlTm9uV29ya2luZ0RheXNJbkR1cmF0aW9uIjpmYWxzZSwiUGVyY2VudGFnZUNvbXBsZXRlU3R5bGUiOnsiJGlkIjoiNjIyIiwiRm9udFNldHRpbmdzIjp7IiRpZCI6IjYyMyIsIkZvbnRTaXplIjoxMCwiRm9udE5hbWUiOiJDYWxpYnJpIiwiSXNCb2xkIjpmYWxzZSwiSXNJdGFsaWMiOmZhbHNlLCJJc1VuZGVybGluZWQiOmZhbHNlLCJQYXJlbnRTdHlsZSI6bnVsbH0sIkF1dG9TaXplIjowLCJGb3JlZ3JvdW5kIjp7IiRyZWYiOiI0MTUifSwiTWF4V2lkdGgiOjIwMC4wLCJNYXhIZWlnaHQiOiJJbmZpbml0eSIsIlNtYXJ0Rm9yZWdyb3VuZElzQWN0aXZlIjpmYWxzZSwiSG9yaXpvbnRhbEFsaWdubWVudCI6MCwiVmVydGljYWxBbGlnbm1lbnQiOjAsIlNtYXJ0Rm9yZWdyb3VuZCI6bnVsbCwiQmFja2dyb3VuZEZpbGxUeXBlIjowLCJNYXJnaW4iOnsiJGlkIjoiNjI0IiwiVG9wIjowLjAsIkxlZnQiOjAuMCwiUmlnaHQiOjAuMCwiQm90dG9tIjowLjB9LCJQYWRkaW5nIjp7IiRpZCI6IjYyNSIsIlRvcCI6MC4wLCJMZWZ0IjowLjAsIlJpZ2h0IjowLjAsIkJvdHRvbSI6MC4wfSwiQmFja2dyb3VuZCI6eyIkcmVmIjoiNDgifSwiSXNWaXNpYmxlIjp0cnVlLCJXaWR0aCI6MC4wLCJIZWlnaHQiOjAuMCwiQm9yZGVyU3R5bGUiOnsiJGlkIjoiNjI2IiwiTGluZUNvbG9yIjpudWxsLCJMaW5lV2VpZ2h0IjowLjAsIkxpbmVUeXBlIjowLCJQYXJlbnRTdHlsZSI6bnVsbH0sIlBhcmVudFN0eWxlIjpudWxsfSwiRHVyYXRpb25TdHlsZSI6eyIkaWQiOiI2MjciLCJGb250U2V0dGluZ3MiOnsiJGlkIjoiNjI4IiwiRm9udFNpemUiOjEwLCJGb250TmFtZSI6IkNhbGlicmkiLCJJc0JvbGQiOmZhbHNlLCJJc0l0YWxpYyI6ZmFsc2UsIklzVW5kZXJsaW5lZCI6ZmFsc2UsIlBhcmVudFN0eWxlIjpudWxsfSwiQXV0b1NpemUiOjAsIkZvcmVncm91bmQiOnsiJGlkIjoiNjI5IiwiQ29sb3IiOnsiJHJlZiI6IjU0In19LCJNYXhXaWR0aCI6MjAwLjAsIk1heEhlaWdodCI6IkluZmluaXR5IiwiU21hcnRGb3JlZ3JvdW5kSXNBY3RpdmUiOmZhbHNlLCJIb3Jpem9udGFsQWxpZ25tZW50IjowLCJWZXJ0aWNhbEFsaWdubWVudCI6MCwiU21hcnRGb3JlZ3JvdW5kIjpudWxsLCJCYWNrZ3JvdW5kRmlsbFR5cGUiOjAsIk1hcmdpbiI6eyIkaWQiOiI2MzAiLCJUb3AiOjAuMCwiTGVmdCI6MC4wLCJSaWdodCI6MC4wLCJCb3R0b20iOjAuMH0sIlBhZGRpbmciOnsiJGlkIjoiNjMxIiwiVG9wIjowLjAsIkxlZnQiOjAuMCwiUmlnaHQiOjAuMCwiQm90dG9tIjowLjB9LCJCYWNrZ3JvdW5kIjp7IiRyZWYiOiI1NyJ9LCJJc1Zpc2libGUiOnRydWUsIldpZHRoIjowLjAsIkhlaWdodCI6MC4wLCJCb3JkZXJTdHlsZSI6eyIkaWQiOiI2MzIiLCJMaW5lQ29sb3IiOm51bGwsIkxpbmVXZWlnaHQiOjAuMCwiTGluZVR5cGUiOjAsIlBhcmVudFN0eWxlIjpudWxsfSwiUGFyZW50U3R5bGUiOm51bGx9LCJIb3Jpem9udGFsQ29ubmVjdG9yU3R5bGUiOnsiJGlkIjoiNjMzIiwiTGluZUNvbG9yIjp7IiRyZWYiOiI2MCJ9LCJMaW5lV2VpZ2h0IjoxLjAsIkxpbmVUeXBlIjowLCJQYXJlbnRTdHlsZSI6bnVsbH0sIlZlcnRpY2FsQ29ubmVjdG9yU3R5bGUiOnsiJGlkIjoiNjM0IiwiTGluZUNvbG9yIjp7IiRyZWYiOiI2My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YzNSIsIk1hcmdpbiI6eyIkaWQiOiI2MzYiLCJUb3AiOjAuMCwiTGVmdCI6NC4wLCJSaWdodCI6NC4wLCJCb3R0b20iOjAuMH0sIlBhZGRpbmciOnsiJGlkIjoiNjM3IiwiVG9wIjowLjAsIkxlZnQiOjAuMCwiUmlnaHQiOjAuMCwiQm90dG9tIjowLjB9LCJCYWNrZ3JvdW5kIjp7IiRpZCI6IjYzOCIsIkNvbG9yIjp7IiRpZCI6IjYzOSIsIkEiOjI1NSwiUiI6MjM3LCJHIjoxMjUsIkIiOjQ5fX0sIklzVmlzaWJsZSI6dHJ1ZSwiV2lkdGgiOjAuMCwiSGVpZ2h0IjoxMy40MjY2NjY2NjY2NjY2NzcsIkJvcmRlclN0eWxlIjp7IiRpZCI6IjY0MCIsIkxpbmVDb2xvciI6eyIkaWQiOiI2NDEiLCIkdHlwZSI6Ik5MUkUuQ29tbW9uLkRvbS5Tb2xpZENvbG9yQnJ1c2gsIE5MUkUuQ29tbW9uIiwiQ29sb3IiOnsiJGlkIjoiNjQyIiwiQSI6MjU1LCJSIjoyNTUsIkciOjAsIkIiOjB9fSwiTGluZVdlaWdodCI6MC4wLCJMaW5lVHlwZSI6MCwiUGFyZW50U3R5bGUiOm51bGx9LCJQYXJlbnRTdHlsZSI6bnVsbH0sIlRpdGxlU3R5bGUiOnsiJGlkIjoiNjQzIiwiRm9udFNldHRpbmdzIjp7IiRpZCI6IjY0NCIsIkZvbnRTaXplIjoxMSwiRm9udE5hbWUiOiJDYWxpYnJpIiwiSXNCb2xkIjp0cnVlLCJJc0l0YWxpYyI6ZmFsc2UsIklzVW5kZXJsaW5lZCI6ZmFsc2UsIlBhcmVudFN0eWxlIjpudWxsfSwiQXV0b1NpemUiOjAsIkZvcmVncm91bmQiOnsiJGlkIjoiNjQ1IiwiQ29sb3IiOnsiJGlkIjoiNjQ2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pZCI6IjY0NyIsIlRvcCI6MC4wLCJMZWZ0IjowLjAsIlJpZ2h0IjowLjAsIkJvdHRvbSI6MC4wfSwiUGFkZGluZyI6eyIkaWQiOiI2NDgiLCJUb3AiOjAuMCwiTGVmdCI6MC4wLCJSaWdodCI6MC4wLCJCb3R0b20iOjAuMH0sIkJhY2tncm91bmQiOnsiJHJlZiI6Ijc5In0sIklzVmlzaWJsZSI6dHJ1ZSwiV2lkdGgiOjAuMCwiSGVpZ2h0IjowLjAsIkJvcmRlclN0eWxlIjp7IiRpZCI6IjY0OSIsIkxpbmVDb2xvciI6bnVsbCwiTGluZVdlaWdodCI6MC4wLCJMaW5lVHlwZSI6MCwiUGFyZW50U3R5bGUiOm51bGx9LCJQYXJlbnRTdHlsZSI6bnVsbH0sIkRhdGVTdHlsZSI6eyIkaWQiOiI2NTAiLCJGb250U2V0dGluZ3MiOnsiJGlkIjoiNjUxIiwiRm9udFNpemUiOjEwLCJGb250TmFtZSI6IkNhbGlicmkiLCJJc0JvbGQiOmZhbHNlLCJJc0l0YWxpYyI6ZmFsc2UsIklzVW5kZXJsaW5lZCI6ZmFsc2UsIlBhcmVudFN0eWxlIjpudWxsfSwiQXV0b1NpemUiOjAsIkZvcmVncm91bmQiOnsiJHJlZiI6IjgzIn0sIk1heFdpZHRoIjoyMDAuMCwiTWF4SGVpZ2h0IjoiSW5maW5pdHkiLCJTbWFydEZvcmVncm91bmRJc0FjdGl2ZSI6ZmFsc2UsIkhvcml6b250YWxBbGlnbm1lbnQiOjIsIlZlcnRpY2FsQWxpZ25tZW50IjowLCJTbWFydEZvcmVncm91bmQiOm51bGwsIkJhY2tncm91bmRGaWxsVHlwZSI6MCwiTWFyZ2luIjp7IiRpZCI6IjY1MiIsIlRvcCI6MC4wLCJMZWZ0IjowLjAsIlJpZ2h0IjowLjAsIkJvdHRvbSI6MC4wfSwiUGFkZGluZyI6eyIkaWQiOiI2NTMiLCJUb3AiOjAuMCwiTGVmdCI6MC4wLCJSaWdodCI6MC4wLCJCb3R0b20iOjAuMH0sIkJhY2tncm91bmQiOnsiJHJlZiI6Ijg3In0sIklzVmlzaWJsZSI6dHJ1ZSwiV2lkdGgiOjAuMCwiSGVpZ2h0IjowLjAsIkJvcmRlclN0eWxlIjp7IiRpZCI6IjY1NCIsIkxpbmVDb2xvciI6bnVsbCwiTGluZVdlaWdodCI6MC4wLCJMaW5lVHlwZSI6MCwiUGFyZW50U3R5bGUiOm51bGx9LCJQYXJlbnRTdHlsZSI6bnVsbH0sIkRhdGVGb3JtYXQiOnsiJGlkIjoiNjU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Y1NiIsIkZvcm1hdCI6MCwiSXNWaXNpYmxlIjpmYWxzZSwiTGFzdEtub3duVmlzaWJpbGl0eVN0YXRlIjpmYWxzZX0sIklzVmlzaWJsZSI6dHJ1ZSwiUGFyZW50U3R5bGUiOm51bGx9LCJJbmRleCI6MjEsIlNtYXJ0RHVyYXRpb25BY3RpdmF0ZWQiOmZhbHNlLCJEYXRlRm9ybWF0Ijp7IiRyZWYiOiI2NTUifSwiV2Vla051bWJlcmluZyI6eyIkaWQiOiI2NTciLCJGb3JtYXQiOjAsIklzVmlzaWJsZSI6ZmFsc2UsIkxhc3RLbm93blZpc2liaWxpdHlTdGF0ZSI6ZmFsc2V9LCJJZCI6ImYxYjAzYjlmLWFkYjItNDZkNi1iNzRlLWVmNjZkMmM2NjJkMSIsIkltcG9ydElkIjpudWxsLCJUaXRsZSI6Ik9iamVjdGl2ZXMiLCJOb3RlIjpudWxsLCJIeXBlcmxpbmsiOnsiJGlkIjoiNjU4IiwiQWRkcmVzcyI6IiIsIlN1YkFkZHJlc3MiOiIifSwiSXNDaGFuZ2VkIjpmYWxzZSwiSXNOZXciOmZhbHNlfX1dLCJfbWlsZXN0b25lcyI6W10sIklkIjoiMDAwMDAwMDAtMDAwMC0wMDAwLTAwMDAtMDAwMDAwMDAwMDAwIiwiSXNTaW5nbGVJdGVtUm93Ijp0cnVlfSx7IiRpZCI6IjY1OSIsIl90YXNrcyI6W3siJGlkIjoiNjYwIiwiX2F0dGFjaGVkTWlsZXN0b25lcyI6W10sIlRhc2tEZWZpbml0aW9uIjp7IiRpZCI6IjY2MSIsIkdyb3VwTmFtZSI6IiIsIlN0YXJ0RGF0ZSI6IjIwMTktMDgtMDNUMDA6MDA6MDBaIiwiRW5kRGF0ZSI6IjIwMTktMTAtMjhUMDU6Mzg6MDBaIiwiUGVyY2VudGFnZUNvbXBsZXRlIjo3NS4wLCJTdHlsZSI6eyIkaWQiOiI2NjIiLCJTaGFwZSI6NywiU2hhcGVUaGlja25lc3MiOjAsIkR1cmF0aW9uRm9ybWF0IjowLCJJbmNsdWRlTm9uV29ya2luZ0RheXNJbkR1cmF0aW9uIjpmYWxzZSwiUGVyY2VudGFnZUNvbXBsZXRlU3R5bGUiOnsiJGlkIjoiNjYzIiwiRm9udFNldHRpbmdzIjp7IiRpZCI6IjY2NCIsIkZvbnRTaXplIjoxMCwiRm9udE5hbWUiOiJDYWxpYnJpIiwiSXNCb2xkIjpmYWxzZSwiSXNJdGFsaWMiOmZhbHNlLCJJc1VuZGVybGluZWQiOmZhbHNlLCJQYXJlbnRTdHlsZSI6bnVsbH0sIkF1dG9TaXplIjowLCJGb3JlZ3JvdW5kIjp7IiRyZWYiOiIxNDIifSwiTWF4V2lkdGgiOjIwMC4wLCJNYXhIZWlnaHQiOiJJbmZpbml0eSIsIlNtYXJ0Rm9yZWdyb3VuZElzQWN0aXZlIjpmYWxzZSwiSG9yaXpvbnRhbEFsaWdubWVudCI6MCwiVmVydGljYWxBbGlnbm1lbnQiOjAsIlNtYXJ0Rm9yZWdyb3VuZCI6bnVsbCwiQmFja2dyb3VuZEZpbGxUeXBlIjowLCJNYXJnaW4iOnsiJHJlZiI6IjE0NCJ9LCJQYWRkaW5nIjp7IiRyZWYiOiIxNDUifSwiQmFja2dyb3VuZCI6eyIkcmVmIjoiMTQ2In0sIklzVmlzaWJsZSI6dHJ1ZSwiV2lkdGgiOjAuMCwiSGVpZ2h0IjowLjAsIkJvcmRlclN0eWxlIjp7IiRpZCI6IjY2NSIsIkxpbmVDb2xvciI6bnVsbCwiTGluZVdlaWdodCI6MC4wLCJMaW5lVHlwZSI6MCwiUGFyZW50U3R5bGUiOm51bGx9LCJQYXJlbnRTdHlsZSI6bnVsbH0sIkR1cmF0aW9uU3R5bGUiOnsiJGlkIjoiNjY2IiwiRm9udFNldHRpbmdzIjp7IiRpZCI6IjY2NyIsIkZvbnRTaXplIjoxMCwiRm9udE5hbWUiOiJDYWxpYnJpIiwiSXNCb2xkIjpmYWxzZSwiSXNJdGFsaWMiOmZhbHNlLCJJc1VuZGVybGluZWQiOmZhbHNlLCJQYXJlbnRTdHlsZSI6bnVsbH0sIkF1dG9TaXplIjowLCJGb3JlZ3JvdW5kIjp7IiRyZWYiOiIxNTAifSwiTWF4V2lkdGgiOjIwMC4wLCJNYXhIZWlnaHQiOiJJbmZpbml0eSIsIlNtYXJ0Rm9yZWdyb3VuZElzQWN0aXZlIjpmYWxzZSwiSG9yaXpvbnRhbEFsaWdubWVudCI6MCwiVmVydGljYWxBbGlnbm1lbnQiOjAsIlNtYXJ0Rm9yZWdyb3VuZCI6bnVsbCwiQmFja2dyb3VuZEZpbGxUeXBlIjowLCJNYXJnaW4iOnsiJHJlZiI6IjE1MiJ9LCJQYWRkaW5nIjp7IiRyZWYiOiIxNTMifSwiQmFja2dyb3VuZCI6eyIkcmVmIjoiMTU0In0sIklzVmlzaWJsZSI6dHJ1ZSwiV2lkdGgiOjAuMCwiSGVpZ2h0IjowLjAsIkJvcmRlclN0eWxlIjp7IiRpZCI6IjY2OCIsIkxpbmVDb2xvciI6bnVsbCwiTGluZVdlaWdodCI6MC4wLCJMaW5lVHlwZSI6MCwiUGFyZW50U3R5bGUiOm51bGx9LCJQYXJlbnRTdHlsZSI6bnVsbH0sIkhvcml6b250YWxDb25uZWN0b3JTdHlsZSI6eyIkaWQiOiI2NjkiLCJMaW5lQ29sb3IiOnsiJHJlZiI6IjE1NyJ9LCJMaW5lV2VpZ2h0IjoxLjAsIkxpbmVUeXBlIjowLCJQYXJlbnRTdHlsZSI6bnVsbH0sIlZlcnRpY2FsQ29ubmVjdG9yU3R5bGUiOnsiJGlkIjoiNjcwIiwiTGluZUNvbG9yIjp7IiRyZWYiOiIxNjA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2NzEiLCJNYXJnaW4iOnsiJHJlZiI6IjE2MyJ9LCJQYWRkaW5nIjp7IiRyZWYiOiIxNjQifSwiQmFja2dyb3VuZCI6eyIkaWQiOiI2NzIiLCJDb2xvciI6eyIkaWQiOiI2NzMiLCJBIjoyNTUsIlIiOjIzNywiRyI6MTI1LCJCIjo0OX19LCJJc1Zpc2libGUiOnRydWUsIldpZHRoIjowLjAsIkhlaWdodCI6MTMuNDI2NjY2NjY2NjY2Njc3LCJCb3JkZXJTdHlsZSI6eyIkaWQiOiI2NzQiLCJMaW5lQ29sb3IiOnsiJHJlZiI6IjE2OCJ9LCJMaW5lV2VpZ2h0IjowLjAsIkxpbmVUeXBlIjowLCJQYXJlbnRTdHlsZSI6bnVsbH0sIlBhcmVudFN0eWxlIjpudWxsfSwiVGl0bGVTdHlsZSI6eyIkaWQiOiI2NzUiLCJGb250U2V0dGluZ3MiOnsiJGlkIjoiNjc2IiwiRm9udFNpemUiOjExLCJGb250TmFtZSI6IkNhbGlicmkiLCJJc0JvbGQiOnRydWUsIklzSXRhbGljIjpmYWxzZSwiSXNVbmRlcmxpbmVkIjpmYWxzZSwiUGFyZW50U3R5bGUiOm51bGx9LCJBdXRvU2l6ZSI6MiwiRm9yZWdyb3VuZCI6eyIkaWQiOiI2NzciLCJDb2xvciI6eyIkaWQiOiI2NzgiLCJBIjoyNTUsIlIiOjI1NSwiRyI6MjU1LCJCIjoyNTV9fSwiTWF4V2lkdGgiOjk1Ljk0MDAwMDAwMDAwMDAxMiwiTWF4SGVpZ2h0IjoiSW5maW5pdHkiLCJTbWFydEZvcmVncm91bmRJc0FjdGl2ZSI6ZmFsc2UsIkhvcml6b250YWxBbGlnbm1lbnQiOjEsIlZlcnRpY2FsQWxpZ25tZW50IjowLCJTbWFydEZvcmVncm91bmQiOm51bGwsIkJhY2tncm91bmRGaWxsVHlwZSI6MCwiTWFyZ2luIjp7IiRyZWYiOiIxNzQifSwiUGFkZGluZyI6eyIkcmVmIjoiMTc1In0sIkJhY2tncm91bmQiOnsiJHJlZiI6IjE3NiJ9LCJJc1Zpc2libGUiOnRydWUsIldpZHRoIjowLjAsIkhlaWdodCI6MC4wLCJCb3JkZXJTdHlsZSI6eyIkaWQiOiI2NzkiLCJMaW5lQ29sb3IiOm51bGwsIkxpbmVXZWlnaHQiOjAuMCwiTGluZVR5cGUiOjAsIlBhcmVudFN0eWxlIjpudWxsfSwiUGFyZW50U3R5bGUiOm51bGx9LCJEYXRlU3R5bGUiOnsiJGlkIjoiNjgwIiwiRm9udFNldHRpbmdzIjp7IiRpZCI6IjY4MSIsIkZvbnRTaXplIjoxMCwiRm9udE5hbWUiOiJDYWxpYnJpIiwiSXNCb2xkIjpmYWxzZSwiSXNJdGFsaWMiOmZhbHNlLCJJc1VuZGVybGluZWQiOmZhbHNlLCJQYXJlbnRTdHlsZSI6bnVsbH0sIkF1dG9TaXplIjowLCJGb3JlZ3JvdW5kIjp7IiRyZWYiOiI4MyJ9LCJNYXhXaWR0aCI6MjAwLjAsIk1heEhlaWdodCI6IkluZmluaXR5IiwiU21hcnRGb3JlZ3JvdW5kSXNBY3RpdmUiOmZhbHNlLCJIb3Jpem9udGFsQWxpZ25tZW50IjowLCJWZXJ0aWNhbEFsaWdubWVudCI6MCwiU21hcnRGb3JlZ3JvdW5kIjpudWxsLCJCYWNrZ3JvdW5kRmlsbFR5cGUiOjAsIk1hcmdpbiI6eyIkcmVmIjoiMTgwIn0sIlBhZGRpbmciOnsiJHJlZiI6IjE4MSJ9LCJCYWNrZ3JvdW5kIjp7IiRyZWYiOiIxODIifSwiSXNWaXNpYmxlIjp0cnVlLCJXaWR0aCI6MC4wLCJIZWlnaHQiOjAuMCwiQm9yZGVyU3R5bGUiOnsiJGlkIjoiNjgyIiwiTGluZUNvbG9yIjpudWxsLCJMaW5lV2VpZ2h0IjowLjAsIkxpbmVUeXBlIjowLCJQYXJlbnRTdHlsZSI6bnVsbH0sIlBhcmVudFN0eWxlIjpudWxsfSwiRGF0ZUZvcm1hdCI6eyIkcmVmIjoiMTg0In0sIldlZWtOdW1iZXJpbmciOnsiJGlkIjoiNjgzIiwiRm9ybWF0IjowLCJJc1Zpc2libGUiOmZhbHNlLCJMYXN0S25vd25WaXNpYmlsaXR5U3RhdGUiOmZhbHNlfSwiSXNWaXNpYmxlIjp0cnVlLCJQYXJlbnRTdHlsZSI6bnVsbH0sIkluZGV4IjoyMiwiU21hcnREdXJhdGlvbkFjdGl2YXRlZCI6ZmFsc2UsIkRhdGVGb3JtYXQiOnsiJHJlZiI6IjE4NCJ9LCJXZWVrTnVtYmVyaW5nIjp7IiRpZCI6IjY4NCIsIkZvcm1hdCI6MCwiSXNWaXNpYmxlIjpmYWxzZSwiTGFzdEtub3duVmlzaWJpbGl0eVN0YXRlIjpmYWxzZX0sIklkIjoiYzYwOTEwMDktNmQ1YS00YjZmLTlkZTctNmI2M2ZlYWRjZjk0IiwiSW1wb3J0SWQiOm51bGwsIlRpdGxlIjoiU2FsZXMgVHJlbmRzIEFuYWx5c2lzIiwiTm90ZSI6bnVsbCwiSHlwZXJsaW5rIjp7IiRpZCI6IjY4NSIsIkFkZHJlc3MiOiIiLCJTdWJBZGRyZXNzIjoiIn0sIklzQ2hhbmdlZCI6ZmFsc2UsIklzTmV3IjpmYWxzZX19XSwiX21pbGVzdG9uZXMiOltdLCJJZCI6IjAwMDAwMDAwLTAwMDAtMDAwMC0wMDAwLTAwMDAwMDAwMDAwMCIsIklzU2luZ2xlSXRlbVJvdyI6dHJ1ZX1dLCJJbmRleCI6MCwiSWQiOiI3ZDBiZWVjYS04YzMyLTRlYzktYjQ2Ny02NTBlZDRlNjEzMGYiLCJIZWFkZXJUZXh0IjpudWxsLCJJc0RlZmF1bHQiOnRydWUsIlN0eWxlIjp7IiRpZCI6IjY4NiIsIkhlYWRlclN0eWxlIjp7IiRpZCI6IjY4NyIsIlRleHRTdHlsZSI6eyIkaWQiOiI2ODgiLCJGb250U2V0dGluZ3MiOnsiJGlkIjoiNjg5IiwiRm9udFNpemUiOjExLCJGb250TmFtZSI6IkNhbGlicmkiLCJJc0JvbGQiOmZhbHNlLCJJc0l0YWxpYyI6ZmFsc2UsIklzVW5kZXJsaW5lZCI6ZmFsc2UsIlBhcmVudFN0eWxlIjpudWxsfSwiQXV0b1NpemUiOjIsIkZvcmVncm91bmQiOnsiJGlkIjoiNjkwIiwiQ29sb3IiOnsiJGlkIjoiNjkx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NjkyIiwiVG9wIjowLjAsIkxlZnQiOjAuMCwiUmlnaHQiOjAuMCwiQm90dG9tIjowLjB9LCJQYWRkaW5nIjp7IiRpZCI6IjY5MyIsIlRvcCI6MC4wLCJMZWZ0IjowLjAsIlJpZ2h0IjowLjAsIkJvdHRvbSI6MC4wfSwiQmFja2dyb3VuZCI6bnVsbCwiSXNWaXNpYmxlIjp0cnVlLCJXaWR0aCI6MC4wLCJIZWlnaHQiOjAuMCwiQm9yZGVyU3R5bGUiOm51bGwsIlBhcmVudFN0eWxlIjpudWxsfSwiUmVjdGFuZ2xlU3R5bGUiOnsiJGlkIjoiNjk0IiwiTWFyZ2luIjp7IiRpZCI6IjY5NSIsIlRvcCI6MC4wLCJMZWZ0IjowLjAsIlJpZ2h0IjowLjAsIkJvdHRvbSI6MC4wfSwiUGFkZGluZyI6eyIkaWQiOiI2OTYiLCJUb3AiOjAuMCwiTGVmdCI6MC4wLCJSaWdodCI6MC4wLCJCb3R0b20iOjAuMH0sIkJhY2tncm91bmQiOnsiJGlkIjoiNjk3IiwiQ29sb3IiOnsiJGlkIjoiNjk4IiwiQSI6NjMsIlIiOjIzNywiRyI6MTI1LCJCIjo0OX19LCJJc1Zpc2libGUiOnRydWUsIldpZHRoIjowLjAsIkhlaWdodCI6MC4wLCJCb3JkZXJTdHlsZSI6eyIkaWQiOiI2OTkiLCJMaW5lQ29sb3IiOnsiJGlkIjoiNzAwIiwiJHR5cGUiOiJOTFJFLkNvbW1vbi5Eb20uU29saWRDb2xvckJydXNoLCBOTFJFLkNvbW1vbiIsIkNvbG9yIjp7IiRpZCI6IjcwMSIsIkEiOjI1NSwiUiI6MjU1LCJHIjowLCJCIjowfX0sIkxpbmVXZWlnaHQiOjAuMCwiTGluZVR5cGUiOjAsIlBhcmVudFN0eWxlIjpudWxsfSwiUGFyZW50U3R5bGUiOm51bGx9LCJNYXJnaW4iOnsiJGlkIjoiNzAyIiwiVG9wIjowLjAsIkxlZnQiOjAuMCwiUmlnaHQiOjAuMCwiQm90dG9tIjowLjB9LCJQYWRkaW5nIjp7IiRpZCI6IjcwMyIsIlRvcCI6MC4wLCJMZWZ0IjowLjAsIlJpZ2h0IjowLjAsIkJvdHRvbSI6MC4wfSwiQmFja2dyb3VuZCI6bnVsbCwiSXNWaXNpYmxlIjp0cnVlLCJXaWR0aCI6MC4wLCJIZWlnaHQiOjAuMCwiQm9yZGVyU3R5bGUiOm51bGwsIlBhcmVudFN0eWxlIjpudWxsfSwiQmFja2dyb3VuZFN0eWxlIjp7IiRpZCI6IjcwNCIsIk1hcmdpbiI6eyIkaWQiOiI3MDUiLCJUb3AiOjAuMCwiTGVmdCI6MC4wLCJSaWdodCI6MC4wLCJCb3R0b20iOjAuMH0sIlBhZGRpbmciOnsiJGlkIjoiNzA2IiwiVG9wIjowLjAsIkxlZnQiOjAuMCwiUmlnaHQiOjAuMCwiQm90dG9tIjowLjB9LCJCYWNrZ3JvdW5kIjp7IiRpZCI6IjcwNyIsIkNvbG9yIjp7IiRpZCI6IjcwOCIsIkEiOjUxLCJSIjoxNjUsIkciOjE2NSwiQiI6MTY1fX0sIklzVmlzaWJsZSI6dHJ1ZSwiV2lkdGgiOjAuMCwiSGVpZ2h0IjowLjAsIkJvcmRlclN0eWxlIjp7IiRpZCI6IjcwOSIsIkxpbmVDb2xvciI6eyIkaWQiOiI3MTAiLCIkdHlwZSI6Ik5MUkUuQ29tbW9uLkRvbS5Tb2xpZENvbG9yQnJ1c2gsIE5MUkUuQ29tbW9uIiwiQ29sb3IiOnsiJGlkIjoiNzExIiwiQSI6MjU1LCJSIjoyNTUsIkciOjAsIkIiOjB9fSwiTGluZVdlaWdodCI6MC4wLCJMaW5lVHlwZSI6MCwiUGFyZW50U3R5bGUiOm51bGx9LCJQYXJlbnRTdHlsZSI6bnVsbH0sIk1hcmdpbiI6eyIkaWQiOiI3MTIiLCJUb3AiOjAuMCwiTGVmdCI6MC4wLCJSaWdodCI6MC4wLCJCb3R0b20iOjAuMH0sIlBhZGRpbmciOnsiJGlkIjoiNzEzIiwiVG9wIjowLjAsIkxlZnQiOjAuMCwiUmlnaHQiOjAuMCwiQm90dG9tIjowLjB9LCJJc1Zpc2libGUiOnRydWUsIldpZHRoIjowLjAsIkhlaWdodCI6MC4wLCJCb3JkZXJTdHlsZSI6bnVsbCwiUGFyZW50U3R5bGUiOm51bGx9fV0sIklkIjoiMDg5ZDdlYjktODgyNy00NTI3LTk0OGEtMWVmNDY0NmU4NzQ2IiwiSW5kZXgiOjEzLCJIZWFkZXJUZXh0IjoiU3RyYXRlZ3kiLCJTdHlsZSI6eyIkaWQiOiI3MTQiLCJIZWFkZXJTdHlsZSI6eyIkaWQiOiI3MTUiLCJUZXh0SXNWZXJ0aWNhbCI6ZmFsc2UsIlRleHRTdHlsZSI6eyIkaWQiOiI3MTYiLCJGb250U2V0dGluZ3MiOnsiJGlkIjoiNzE3IiwiRm9udFNpemUiOjEyLCJGb250TmFtZSI6IkNhbGlicmkiLCJJc0JvbGQiOnRydWUsIklzSXRhbGljIjpmYWxzZSwiSXNVbmRlcmxpbmVkIjpmYWxzZSwiUGFyZW50U3R5bGUiOm51bGx9LCJBdXRvU2l6ZSI6MCwiRm9yZWdyb3VuZCI6eyIkaWQiOiI3MTgiLCJDb2xvciI6eyIkaWQiOiI3MTkiLCJBIjoyNTUsIlIiOjI1NSwiRyI6MjU1LCJCIjoyNTV9fSwiTWF4V2lkdGgiOjAuMCwiTWF4SGVpZ2h0IjowLjAsIlNtYXJ0Rm9yZWdyb3VuZElzQWN0aXZlIjpmYWxzZSwiSG9yaXpvbnRhbEFsaWdubWVudCI6MCwiVmVydGljYWxBbGlnbm1lbnQiOjAsIlNtYXJ0Rm9yZWdyb3VuZCI6bnVsbCwiQmFja2dyb3VuZEZpbGxUeXBlIjowLCJNYXJnaW4iOnsiJHJlZiI6IjM2MSJ9LCJQYWRkaW5nIjp7IiRyZWYiOiIzNjIifSwiQmFja2dyb3VuZCI6bnVsbCwiSXNWaXNpYmxlIjpmYWxzZSwiV2lkdGgiOjAuMCwiSGVpZ2h0IjowLjAsIkJvcmRlclN0eWxlIjpudWxsLCJQYXJlbnRTdHlsZSI6bnVsbH0sIlJlY3RhbmdsZVN0eWxlIjp7IiRpZCI6IjcyMCIsIk1hcmdpbiI6eyIkcmVmIjoiMzY0In0sIlBhZGRpbmciOnsiJHJlZiI6IjM2NSJ9LCJCYWNrZ3JvdW5kIjp7IiRpZCI6IjcyMSIsIkNvbG9yIjp7IiRpZCI6IjcyMiIsIkEiOjI1NSwiUiI6MjM3LCJHIjoxMjUsIkIiOjQ5fX0sIklzVmlzaWJsZSI6ZmFsc2UsIldpZHRoIjowLjAsIkhlaWdodCI6MC4wLCJCb3JkZXJTdHlsZSI6eyIkaWQiOiI3MjMiLCJMaW5lQ29sb3IiOnsiJGlkIjoiNzI0IiwiJHR5cGUiOiJOTFJFLkNvbW1vbi5Eb20uU29saWRDb2xvckJydXNoLCBOTFJFLkNvbW1vbiIsIkNvbG9yIjp7IiRpZCI6IjcyNSIsIkEiOjI1NSwiUiI6MjEsIkciOjM3LCJCIjo2Nn19LCJMaW5lV2VpZ2h0IjowLjAsIkxpbmVUeXBlIjowLCJQYXJlbnRTdHlsZSI6bnVsbH0sIlBhcmVudFN0eWxlIjpudWxsfSwiTWFyZ2luIjp7IiRyZWYiOiIzNzEifSwiUGFkZGluZyI6eyIkcmVmIjoiMzcyIn0sIkJhY2tncm91bmQiOm51bGwsIklzVmlzaWJsZSI6dHJ1ZSwiV2lkdGgiOjAuMCwiSGVpZ2h0IjowLjAsIkJvcmRlclN0eWxlIjpudWxsLCJQYXJlbnRTdHlsZSI6bnVsbH0sIkJhY2tncm91bmRTdHlsZSI6eyIkaWQiOiI3MjYiLCJNYXJnaW4iOnsiJHJlZiI6IjM3NCJ9LCJQYWRkaW5nIjp7IiRyZWYiOiIzNzUifSwiQmFja2dyb3VuZCI6eyIkaWQiOiI3MjciLCJDb2xvciI6eyIkaWQiOiI3MjgiLCJBIjozOCwiUiI6MjM3LCJHIjoxMjUsIkIiOjQ5fX0sIklzVmlzaWJsZSI6dHJ1ZSwiV2lkdGgiOjAuMCwiSGVpZ2h0IjowLjAsIkJvcmRlclN0eWxlIjp7IiRpZCI6IjcyOSIsIkxpbmVDb2xvciI6eyIkaWQiOiI3MzAiLCIkdHlwZSI6Ik5MUkUuQ29tbW9uLkRvbS5Tb2xpZENvbG9yQnJ1c2gsIE5MUkUuQ29tbW9uIiwiQ29sb3IiOnsiJGlkIjoiNzMxIiwiQSI6MjU1LCJSIjoyMSwiRyI6MzcsIkIiOjY2fX0sIkxpbmVXZWlnaHQiOjAuMCwiTGluZVR5cGUiOjAsIlBhcmVudFN0eWxlIjpudWxsfSwiUGFyZW50U3R5bGUiOm51bGx9LCJJc0Fib3ZlVGltZWJhbmQiOmZhbHNlLCJNYXJnaW4iOnsiJGlkIjoiNzMyIiwiVG9wIjowLjAsIkxlZnQiOjAuMCwiUmlnaHQiOjAuMCwiQm90dG9tIjowLjB9LCJQYWRkaW5nIjp7IiRpZCI6IjczMyIsIlRvcCI6MC4wLCJMZWZ0IjowLjAsIlJpZ2h0IjowLjAsIkJvdHRvbSI6MC4wfSwiSXNWaXNpYmxlIjp0cnVlLCJXaWR0aCI6MC4wLCJIZWlnaHQiOjAuMCwiQm9yZGVyU3R5bGUiOnsiJGlkIjoiNzM0IiwiTGluZUNvbG9yIjpudWxsLCJMaW5lV2VpZ2h0IjowLjAsIkxpbmVUeXBlIjowLCJQYXJlbnRTdHlsZSI6bnVsbH0sIlBhcmVudFN0eWxlIjpudWxsfX0seyIkaWQiOiI3MzUiLCJfYWN0aXZpdGllcyI6W3siJGlkIjoiNzM2IiwiX3Jvd3MiOlt7IiRpZCI6IjczNyIsIl90YXNrcyI6W3siJGlkIjoiNzM4IiwiX2F0dGFjaGVkTWlsZXN0b25lcyI6W10sIlRhc2tEZWZpbml0aW9uIjp7IiRpZCI6IjczOSIsIkdyb3VwTmFtZSI6IjJkZDgwNTc2LWUzZDMtNGZiZC1hZjRkLTVlZmNiYjIxNDMyMSIsIlN0YXJ0RGF0ZSI6IjIwMTktMDItMTdUMDk6MTM6MDAiLCJFbmREYXRlIjoiMjAxOS0wMy0zMVQyMDowMTowMCIsIlBlcmNlbnRhZ2VDb21wbGV0ZSI6NzUuMCwiU3R5bGUiOnsiJGlkIjoiNzQwIiwiU2hhcGUiOjcsIlNoYXBlVGhpY2tuZXNzIjozLCJEdXJhdGlvbkZvcm1hdCI6NSwiSW5jbHVkZU5vbldvcmtpbmdEYXlzSW5EdXJhdGlvbiI6ZmFsc2UsIlBlcmNlbnRhZ2VDb21wbGV0ZVN0eWxlIjp7IiRpZCI6Ijc0MSIsIkZvbnRTZXR0aW5ncyI6eyIkaWQiOiI3NDIiLCJGb250U2l6ZSI6MTAsIkZvbnROYW1lIjoiQ2FsaWJyaSIsIklzQm9sZCI6dHJ1ZSwiSXNJdGFsaWMiOmZhbHNlLCJJc1VuZGVybGluZWQiOmZhbHNlLCJQYXJlbnRTdHlsZSI6bnVsbH0sIkF1dG9TaXplIjowLCJGb3JlZ3JvdW5kIjp7IiRpZCI6Ijc0MyIsIkNvbG9yIjp7IiRpZCI6Ijc0NCIsIkEiOjI1NSwiUiI6NTYsIkciOjg3LCJCIjozNX19LCJNYXhXaWR0aCI6MjAwLjAsIk1heEhlaWdodCI6IkluZmluaXR5IiwiU21hcnRGb3JlZ3JvdW5kSXNBY3RpdmUiOmZhbHNlLCJIb3Jpem9udGFsQWxpZ25tZW50IjoyLCJWZXJ0aWNhbEFsaWdubWVudCI6MCwiU21hcnRGb3JlZ3JvdW5kIjpudWxsLCJCYWNrZ3JvdW5kRmlsbFR5cGUiOjAsIk1hcmdpbiI6eyIkaWQiOiI3NDUiLCJUb3AiOjAuMCwiTGVmdCI6MC4wLCJSaWdodCI6MC4wLCJCb3R0b20iOjAuMH0sIlBhZGRpbmciOnsiJGlkIjoiNzQ2IiwiVG9wIjowLjAsIkxlZnQiOjAuMCwiUmlnaHQiOjAuMCwiQm90dG9tIjowLjB9LCJCYWNrZ3JvdW5kIjp7IiRyZWYiOiI0OCJ9LCJJc1Zpc2libGUiOnRydWUsIldpZHRoIjowLjAsIkhlaWdodCI6MC4wLCJCb3JkZXJTdHlsZSI6eyIkaWQiOiI3NDciLCJMaW5lQ29sb3IiOm51bGwsIkxpbmVXZWlnaHQiOjAuMCwiTGluZVR5cGUiOjAsIlBhcmVudFN0eWxlIjpudWxsfSwiUGFyZW50U3R5bGUiOm51bGx9LCJEdXJhdGlvblN0eWxlIjp7IiRpZCI6Ijc0OCIsIkZvbnRTZXR0aW5ncyI6eyIkaWQiOiI3NDkiLCJGb250U2l6ZSI6MTAsIkZvbnROYW1lIjoiQ2FsaWJyaSIsIklzQm9sZCI6dHJ1ZSwiSXNJdGFsaWMiOmZhbHNlLCJJc1VuZGVybGluZWQiOmZhbHNlLCJQYXJlbnRTdHlsZSI6bnVsbH0sIkF1dG9TaXplIjowLCJGb3JlZ3JvdW5kIjp7IiRpZCI6Ijc1MCIsIkNvbG9yIjp7IiRpZCI6Ijc1MSIsIkEiOjI1NSwiUiI6NTYsIkciOjg3LCJCIjozNX19LCJNYXhXaWR0aCI6MjAwLjAsIk1heEhlaWdodCI6IkluZmluaXR5IiwiU21hcnRGb3JlZ3JvdW5kSXNBY3RpdmUiOmZhbHNlLCJIb3Jpem9udGFsQWxpZ25tZW50IjowLCJWZXJ0aWNhbEFsaWdubWVudCI6MCwiU21hcnRGb3JlZ3JvdW5kIjpudWxsLCJCYWNrZ3JvdW5kRmlsbFR5cGUiOjAsIk1hcmdpbiI6eyIkaWQiOiI3NTIiLCJUb3AiOjAuMCwiTGVmdCI6MC4wLCJSaWdodCI6MC4wLCJCb3R0b20iOjAuMH0sIlBhZGRpbmciOnsiJGlkIjoiNzUzIiwiVG9wIjowLjAsIkxlZnQiOjAuMCwiUmlnaHQiOjAuMCwiQm90dG9tIjowLjB9LCJCYWNrZ3JvdW5kIjp7IiRyZWYiOiI1NyJ9LCJJc1Zpc2libGUiOnRydWUsIldpZHRoIjowLjAsIkhlaWdodCI6MC4wLCJCb3JkZXJTdHlsZSI6eyIkaWQiOiI3NTQiLCJMaW5lQ29sb3IiOm51bGwsIkxpbmVXZWlnaHQiOjAuMCwiTGluZVR5cGUiOjAsIlBhcmVudFN0eWxlIjpudWxsfSwiUGFyZW50U3R5bGUiOm51bGx9LCJIb3Jpem9udGFsQ29ubmVjdG9yU3R5bGUiOnsiJGlkIjoiNzU1IiwiTGluZUNvbG9yIjp7IiRyZWYiOiI2MCJ9LCJMaW5lV2VpZ2h0IjoxLjAsIkxpbmVUeXBlIjowLCJQYXJlbnRTdHlsZSI6bnVsbH0sIlZlcnRpY2FsQ29ubmVjdG9yU3R5bGUiOnsiJGlkIjoiNzU2IiwiTGluZUNvbG9yIjp7IiRyZWYiOiI2MyJ9LCJMaW5lV2VpZ2h0IjowLjAsIkxpbmVUeXBlIjowLCJQYXJlbnRTdHlsZSI6bnVsbH0sIk1hcmdpbiI6bnVsbCwiU3RhcnREYXRlUG9zaXRpb24iOjYsIkVuZERhdGVQb3NpdGlvbiI6NiwiRGF0ZUlzVmlzaWJsZSI6ZmFsc2UsIlRpdGxlUG9zaXRpb24iOjEsIkR1cmF0aW9uUG9zaXRpb24iOjAsIlBlcmNlbnRhZ2VDb21wbGV0ZWRQb3NpdGlvbiI6MywiU3BhY2luZyI6MywiSXNCZWxvd1RpbWViYW5kIjp0cnVlLCJQZXJjZW50YWdlQ29tcGxldGVTaGFwZU9wYWNpdHkiOjM1LCJTaGFwZVN0eWxlIjp7IiRpZCI6Ijc1NyIsIk1hcmdpbiI6eyIkaWQiOiI3NTgiLCJUb3AiOjAuMCwiTGVmdCI6NC4wLCJSaWdodCI6NC4wLCJCb3R0b20iOjAuMH0sIlBhZGRpbmciOnsiJGlkIjoiNzU5IiwiVG9wIjowLjAsIkxlZnQiOjAuMCwiUmlnaHQiOjAuMCwiQm90dG9tIjowLjB9LCJCYWNrZ3JvdW5kIjp7IiRpZCI6Ijc2MCIsIkNvbG9yIjp7IiRpZCI6Ijc2MSIsIkEiOjI1NSwiUiI6MTEyLCJHIjoxNzMsIkIiOjcxfX0sIklzVmlzaWJsZSI6dHJ1ZSwiV2lkdGgiOjAuMCwiSGVpZ2h0IjoxMy40MjY2OTI5NjI2NDY0ODQsIkJvcmRlclN0eWxlIjp7IiRpZCI6Ijc2MiIsIkxpbmVDb2xvciI6eyIkaWQiOiI3NjMiLCIkdHlwZSI6Ik5MUkUuQ29tbW9uLkRvbS5Tb2xpZENvbG9yQnJ1c2gsIE5MUkUuQ29tbW9uIiwiQ29sb3IiOnsiJGlkIjoiNzY0IiwiQSI6MjU1LCJSIjoyNTUsIkciOjAsIkIiOjB9fSwiTGluZVdlaWdodCI6MC4wLCJMaW5lVHlwZSI6MCwiUGFyZW50U3R5bGUiOm51bGx9LCJQYXJlbnRTdHlsZSI6bnVsbH0sIlRpdGxlU3R5bGUiOnsiJGlkIjoiNzY1IiwiRm9udFNldHRpbmdzIjp7IiRpZCI6Ijc2NiIsIkZvbnRTaXplIjoxMSwiRm9udE5hbWUiOiJDYWxpYnJpIiwiSXNCb2xkIjp0cnVlLCJJc0l0YWxpYyI6ZmFsc2UsIklzVW5kZXJsaW5lZCI6ZmFsc2UsIlBhcmVudFN0eWxlIjpudWxsfSwiQXV0b1NpemUiOjAsIkZvcmVncm91bmQiOnsiJGlkIjoiNzY3IiwiQ29sb3IiOnsiJGlkIjoiNzY4IiwiQSI6MjU1LCJSIjowLCJHIjowLCJCIjowfX0sIk1heFdpZHRoIjo3MjAuMCwiTWF4SGVpZ2h0IjoiSW5maW5pdHkiLCJTbWFydEZvcmVncm91bmRJc0FjdGl2ZSI6ZmFsc2UsIkhvcml6b250YWxBbGlnbm1lbnQiOjAsIlZlcnRpY2FsQWxpZ25tZW50IjowLCJTbWFydEZvcmVncm91bmQiOm51bGwsIkJhY2tncm91bmRGaWxsVHlwZSI6MCwiTWFyZ2luIjp7IiRpZCI6Ijc2OSIsIlRvcCI6MC4wLCJMZWZ0IjowLjAsIlJpZ2h0IjowLjAsIkJvdHRvbSI6MC4wfSwiUGFkZGluZyI6eyIkaWQiOiI3NzAiLCJUb3AiOjAuMCwiTGVmdCI6MC4wLCJSaWdodCI6MC4wLCJCb3R0b20iOjAuMH0sIkJhY2tncm91bmQiOnsiJHJlZiI6Ijc5In0sIklzVmlzaWJsZSI6dHJ1ZSwiV2lkdGgiOjAuMCwiSGVpZ2h0IjowLjAsIkJvcmRlclN0eWxlIjp7IiRpZCI6Ijc3MSIsIkxpbmVDb2xvciI6bnVsbCwiTGluZVdlaWdodCI6MC4wLCJMaW5lVHlwZSI6MCwiUGFyZW50U3R5bGUiOm51bGx9LCJQYXJlbnRTdHlsZSI6bnVsbH0sIkRhdGVTdHlsZSI6eyIkaWQiOiI3NzIiLCJGb250U2V0dGluZ3MiOnsiJGlkIjoiNzczIiwiRm9udFNpemUiOjEwLCJGb250TmFtZSI6IkNhbGlicmkiLCJJc0JvbGQiOmZhbHNlLCJJc0l0YWxpYyI6ZmFsc2UsIklzVW5kZXJsaW5lZCI6ZmFsc2UsIlBhcmVudFN0eWxlIjpudWxsfSwiQXV0b1NpemUiOjAsIkZvcmVncm91bmQiOnsiJHJlZiI6IjgzIn0sIk1heFdpZHRoIjoyMDAuMCwiTWF4SGVpZ2h0IjoiSW5maW5pdHkiLCJTbWFydEZvcmVncm91bmRJc0FjdGl2ZSI6ZmFsc2UsIkhvcml6b250YWxBbGlnbm1lbnQiOjAsIlZlcnRpY2FsQWxpZ25tZW50IjowLCJTbWFydEZvcmVncm91bmQiOm51bGwsIkJhY2tncm91bmRGaWxsVHlwZSI6MCwiTWFyZ2luIjp7IiRpZCI6Ijc3NCIsIlRvcCI6MC4wLCJMZWZ0IjowLjAsIlJpZ2h0IjowLjAsIkJvdHRvbSI6MC4wfSwiUGFkZGluZyI6eyIkaWQiOiI3NzUiLCJUb3AiOjAuMCwiTGVmdCI6MC4wLCJSaWdodCI6MC4wLCJCb3R0b20iOjAuMH0sIkJhY2tncm91bmQiOnsiJHJlZiI6Ijg3In0sIklzVmlzaWJsZSI6dHJ1ZSwiV2lkdGgiOjAuMCwiSGVpZ2h0IjowLjAsIkJvcmRlclN0eWxlIjp7IiRpZCI6Ijc3NiIsIkxpbmVDb2xvciI6bnVsbCwiTGluZVdlaWdodCI6MC4wLCJMaW5lVHlwZSI6MCwiUGFyZW50U3R5bGUiOm51bGx9LCJQYXJlbnRTdHlsZSI6bnVsbH0sIkRhdGVGb3JtYXQiOnsiJGlkIjoiNzc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3OCIsIkZvcm1hdCI6MCwiSXNWaXNpYmxlIjpmYWxzZSwiTGFzdEtub3duVmlzaWJpbGl0eVN0YXRlIjpmYWxzZX0sIklzVmlzaWJsZSI6dHJ1ZSwiUGFyZW50U3R5bGUiOm51bGx9LCJJbmRleCI6MjksIlNtYXJ0RHVyYXRpb25BY3RpdmF0ZWQiOmZhbHNlLCJEYXRlRm9ybWF0Ijp7IiRyZWYiOiI3NzcifSwiV2Vla051bWJlcmluZyI6eyIkaWQiOiI3NzkiLCJGb3JtYXQiOjAsIklzVmlzaWJsZSI6ZmFsc2UsIkxhc3RLbm93blZpc2liaWxpdHlTdGF0ZSI6ZmFsc2V9LCJJZCI6IjcxZmViMDg5LTdjMmItNDdkMi04Njc4LTM2NmQwNjYxOTEzYiIsIkltcG9ydElkIjpudWxsLCJUaXRsZSI6IlByb2R1Y3QgUm9hZG1hcCIsIk5vdGUiOm51bGwsIkh5cGVybGluayI6eyIkaWQiOiI3ODAiLCJBZGRyZXNzIjoiIiwiU3ViQWRkcmVzcyI6IiJ9LCJJc0NoYW5nZWQiOmZhbHNlLCJJc05ldyI6ZmFsc2V9fSx7IiRpZCI6Ijc4MSIsIl9hdHRhY2hlZE1pbGVzdG9uZXMiOlt7IiRpZCI6Ijc4MiIsIkRhdGUiOiIyMDE5LTA1LTIwVDAwOjAwOjAwWiIsIlN0eWxlIjp7IiRpZCI6Ijc4MyIsIlNoYXBlIjoxNCwiQ29ubmVjdG9yTWFyZ2luIjp7IiRpZCI6Ijc4NCIsIlRvcCI6MC4wLCJMZWZ0IjoyLjAsIlJpZ2h0IjoyLjAsIkJvdHRvbSI6MC4wfSwiQ29ubmVjdG9yU3R5bGUiOnsiJGlkIjoiNzg1IiwiTGluZUNvbG9yIjp7IiRpZCI6Ijc4NiIsIiR0eXBlIjoiTkxSRS5Db21tb24uRG9tLlNvbGlkQ29sb3JCcnVzaCwgTkxSRS5Db21tb24iLCJDb2xvciI6eyIkaWQiOiI3ODciLCJBIjoyNTUsIlIiOjU2LCJHIjo4NywiQiI6MzV9fSwiTGluZVdlaWdodCI6MS4wLCJMaW5lVHlwZSI6MCwiUGFyZW50U3R5bGUiOm51bGx9LCJJc0JlbG93VGltZWJhbmQiOnRydWUsIlBvc2l0aW9uT25UYXNrIjozLCJIaWRlRGF0ZSI6ZmFsc2UsIlNoYXBlU2l6ZSI6MSwiU3BhY2luZyI6MC4wLCJQYWRkaW5nIjp7IiRpZCI6Ijc4OCIsIlRvcCI6Ny4wLCJMZWZ0IjozLjAsIlJpZ2h0IjowLjAsIkJvdHRvbSI6Mi4wfSwiU2hhcGVTdHlsZSI6eyIkaWQiOiI3ODkiLCJNYXJnaW4iOnsiJGlkIjoiNzkwIiwiVG9wIjowLjAsIkxlZnQiOjAuMCwiUmlnaHQiOjAuMCwiQm90dG9tIjowLjB9LCJQYWRkaW5nIjp7IiRpZCI6Ijc5MSIsIlRvcCI6MC4wLCJMZWZ0IjowLjAsIlJpZ2h0IjowLjAsIkJvdHRvbSI6MC4wfSwiQmFja2dyb3VuZCI6eyIkaWQiOiI3OTIiLCJDb2xvciI6eyIkaWQiOiI3OTMiLCJBIjoyNTUsIlIiOjU2LCJHIjo4NywiQiI6MzV9fSwiSXNWaXNpYmxlIjp0cnVlLCJXaWR0aCI6MTMuMCwiSGVpZ2h0IjoxMy4wLCJCb3JkZXJTdHlsZSI6eyIkaWQiOiI3OTQiLCJMaW5lQ29sb3IiOm51bGwsIkxpbmVXZWlnaHQiOjAuMCwiTGluZVR5cGUiOjAsIlBhcmVudFN0eWxlIjpudWxsfSwiUGFyZW50U3R5bGUiOm51bGx9LCJUaXRsZVN0eWxlIjp7IiRpZCI6Ijc5NSIsIkZvbnRTZXR0aW5ncyI6eyIkaWQiOiI3OTYiLCJGb250U2l6ZSI6MTEsIkZvbnROYW1lIjoiQ2FsaWJyaSIsIklzQm9sZCI6dHJ1ZSwiSXNJdGFsaWMiOmZhbHNlLCJJc1VuZGVybGluZWQiOmZhbHNlLCJQYXJlbnRTdHlsZSI6bnVsbH0sIkF1dG9TaXplIjowLCJGb3JlZ3JvdW5kIjp7IiRpZCI6Ijc5NyIsIkNvbG9yIjp7IiRpZCI6Ijc5O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3OTkiLCJUb3AiOjAuMCwiTGVmdCI6MC4wLCJSaWdodCI6MC4wLCJCb3R0b20iOjAuMH0sIlBhZGRpbmciOnsiJGlkIjoiODAwIiwiVG9wIjowLjAsIkxlZnQiOjAuMCwiUmlnaHQiOjAuMCwiQm90dG9tIjowLjB9LCJCYWNrZ3JvdW5kIjp7IiRyZWYiOiIyNSJ9LCJJc1Zpc2libGUiOnRydWUsIldpZHRoIjowLjAsIkhlaWdodCI6MC4wLCJCb3JkZXJTdHlsZSI6eyIkaWQiOiI4MDEiLCJMaW5lQ29sb3IiOm51bGwsIkxpbmVXZWlnaHQiOjAuMCwiTGluZVR5cGUiOjAsIlBhcmVudFN0eWxlIjpudWxsfSwiUGFyZW50U3R5bGUiOm51bGx9LCJEYXRlU3R5bGUiOnsiJGlkIjoiODAyIiwiRm9udFNldHRpbmdzIjp7IiRpZCI6IjgwMyIsIkZvbnRTaXplIjoxMCwiRm9udE5hbWUiOiJDYWxpYnJpIiwiSXNCb2xkIjpmYWxzZSwiSXNJdGFsaWMiOmZhbHNlLCJJc1VuZGVybGluZWQiOmZhbHNlLCJQYXJlbnRTdHlsZSI6bnVsbH0sIkF1dG9TaXplIjowLCJGb3JlZ3JvdW5kIjp7IiRpZCI6IjgwNCIsIkNvbG9yIjp7IiRpZCI6IjgwNS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ODA2IiwiVG9wIjowLjAsIkxlZnQiOjAuMCwiUmlnaHQiOjAuMCwiQm90dG9tIjowLjB9LCJQYWRkaW5nIjp7IiRpZCI6IjgwNyIsIlRvcCI6MC4wLCJMZWZ0IjowLjAsIlJpZ2h0IjowLjAsIkJvdHRvbSI6MC4wfSwiQmFja2dyb3VuZCI6eyIkcmVmIjoiMzQifSwiSXNWaXNpYmxlIjp0cnVlLCJXaWR0aCI6MC4wLCJIZWlnaHQiOjAuMCwiQm9yZGVyU3R5bGUiOnsiJGlkIjoiODA4IiwiTGluZUNvbG9yIjpudWxsLCJMaW5lV2VpZ2h0IjowLjAsIkxpbmVUeXBlIjowLCJQYXJlbnRTdHlsZSI6bnVsbH0sIlBhcmVudFN0eWxlIjpudWxsfSwiRGF0ZUZvcm1hdCI6eyIkaWQiOiI4MDk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4MTAiLCJEYXRlUGFydElzVmlzaWJsZSI6dHJ1ZSwiVGltZVBhcnRJc1Zpc2libGUiOmZhbHNlfX0sIldlZWtOdW1iZXJpbmciOnsiJGlkIjoiODExIiwiRm9ybWF0IjowLCJJc1Zpc2libGUiOmZhbHNlLCJMYXN0S25vd25WaXNpYmlsaXR5U3RhdGUiOmZhbHNlfSwiSXNWaXNpYmxlIjp0cnVlLCJQYXJlbnRTdHlsZSI6bnVsbH0sIkluZGV4IjozMSwiUGVyY2VudGFnZUNvbXBsZXRlIjpudWxsLCJQb3NpdGlvbiI6eyJSYXRpbyI6MC4wLCJJc0N1c3RvbSI6ZmFsc2V9LCJEYXRlRm9ybWF0Ijp7IiRyZWYiOiI4MDkifSwiV2Vla051bWJlcmluZyI6eyIkaWQiOiI4MTIiLCJGb3JtYXQiOjAsIklzVmlzaWJsZSI6ZmFsc2UsIkxhc3RLbm93blZpc2liaWxpdHlTdGF0ZSI6ZmFsc2V9LCJSZWxhdGVkVGFza0lkIjoiZmE4ODg2YjctNjlhNS00YzAyLTgxN2EtYWJhNTQ1NzZlOTIxIiwiSWQiOiIzZWY4MTA3OC02NjUxLTQ5NDEtOTA0ZS02MWFkYTZiNDExNDMiLCJJbXBvcnRJZCI6bnVsbCwiVGl0bGUiOiJBbHBoYSIsIk5vdGUiOm51bGwsIkh5cGVybGluayI6eyIkaWQiOiI4MTMiLCJBZGRyZXNzIjoiIiwiU3ViQWRkcmVzcyI6IiJ9LCJJc0NoYW5nZWQiOmZhbHNlLCJJc05ldyI6ZmFsc2V9LHsiJGlkIjoiODE0IiwiRGF0ZSI6IjIwMTktMDYtMzBUMjM6NTk6MDBaIiwiU3R5bGUiOnsiJGlkIjoiODE1IiwiU2hhcGUiOjE0LCJDb25uZWN0b3JNYXJnaW4iOnsiJGlkIjoiODE2IiwiVG9wIjowLjAsIkxlZnQiOjIuMCwiUmlnaHQiOjIuMCwiQm90dG9tIjowLjB9LCJDb25uZWN0b3JTdHlsZSI6eyIkaWQiOiI4MTciLCJMaW5lQ29sb3IiOnsiJGlkIjoiODE4IiwiJHR5cGUiOiJOTFJFLkNvbW1vbi5Eb20uU29saWRDb2xvckJydXNoLCBOTFJFLkNvbW1vbiIsIkNvbG9yIjp7IiRpZCI6IjgxOSIsIkEiOjI1NSwiUiI6NTYsIkciOjg3LCJCIjozNX19LCJMaW5lV2VpZ2h0IjoxLjAsIkxpbmVUeXBlIjowLCJQYXJlbnRTdHlsZSI6bnVsbH0sIklzQmVsb3dUaW1lYmFuZCI6dHJ1ZSwiUG9zaXRpb25PblRhc2siOjMsIkhpZGVEYXRlIjpmYWxzZSwiU2hhcGVTaXplIjoxLCJTcGFjaW5nIjowLjAsIlBhZGRpbmciOnsiJHJlZiI6Ijc4OCJ9LCJTaGFwZVN0eWxlIjp7IiRpZCI6IjgyMCIsIk1hcmdpbiI6eyIkcmVmIjoiNzkwIn0sIlBhZGRpbmciOnsiJHJlZiI6Ijc5MSJ9LCJCYWNrZ3JvdW5kIjp7IiRpZCI6IjgyMSIsIkNvbG9yIjp7IiRpZCI6IjgyMiIsIkEiOjI1NSwiUiI6NTYsIkciOjg3LCJCIjozNX19LCJJc1Zpc2libGUiOnRydWUsIldpZHRoIjoxMy4wLCJIZWlnaHQiOjEzLjAsIkJvcmRlclN0eWxlIjp7IiRpZCI6IjgyMyIsIkxpbmVDb2xvciI6bnVsbCwiTGluZVdlaWdodCI6MC4wLCJMaW5lVHlwZSI6MCwiUGFyZW50U3R5bGUiOm51bGx9LCJQYXJlbnRTdHlsZSI6bnVsbH0sIlRpdGxlU3R5bGUiOnsiJGlkIjoiODI0IiwiRm9udFNldHRpbmdzIjp7IiRpZCI6IjgyNSIsIkZvbnRTaXplIjoxMSwiRm9udE5hbWUiOiJDYWxpYnJpIiwiSXNCb2xkIjp0cnVlLCJJc0l0YWxpYyI6ZmFsc2UsIklzVW5kZXJsaW5lZCI6ZmFsc2UsIlBhcmVudFN0eWxlIjpudWxsfSwiQXV0b1NpemUiOjAsIkZvcmVncm91bmQiOnsiJGlkIjoiODI2IiwiQ29sb3IiOnsiJGlkIjoiODI3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3OTkifSwiUGFkZGluZyI6eyIkcmVmIjoiODAwIn0sIkJhY2tncm91bmQiOnsiJHJlZiI6IjI1In0sIklzVmlzaWJsZSI6dHJ1ZSwiV2lkdGgiOjAuMCwiSGVpZ2h0IjowLjAsIkJvcmRlclN0eWxlIjp7IiRpZCI6IjgyOCIsIkxpbmVDb2xvciI6bnVsbCwiTGluZVdlaWdodCI6MC4wLCJMaW5lVHlwZSI6MCwiUGFyZW50U3R5bGUiOm51bGx9LCJQYXJlbnRTdHlsZSI6bnVsbH0sIkRhdGVTdHlsZSI6eyIkaWQiOiI4MjkiLCJGb250U2V0dGluZ3MiOnsiJGlkIjoiODMwIiwiRm9udFNpemUiOjEwLCJGb250TmFtZSI6IkNhbGlicmkiLCJJc0JvbGQiOmZhbHNlLCJJc0l0YWxpYyI6ZmFsc2UsIklzVW5kZXJsaW5lZCI6ZmFsc2UsIlBhcmVudFN0eWxlIjpudWxsfSwiQXV0b1NpemUiOjAsIkZvcmVncm91bmQiOnsiJGlkIjoiODMxIiwiQ29sb3IiOnsiJGlkIjoiODMy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ODA2In0sIlBhZGRpbmciOnsiJHJlZiI6IjgwNyJ9LCJCYWNrZ3JvdW5kIjp7IiRyZWYiOiIzNCJ9LCJJc1Zpc2libGUiOnRydWUsIldpZHRoIjowLjAsIkhlaWdodCI6MC4wLCJCb3JkZXJTdHlsZSI6eyIkaWQiOiI4MzMiLCJMaW5lQ29sb3IiOm51bGwsIkxpbmVXZWlnaHQiOjAuMCwiTGluZVR5cGUiOjAsIlBhcmVudFN0eWxlIjpudWxsfSwiUGFyZW50U3R5bGUiOm51bGx9LCJEYXRlRm9ybWF0Ijp7IiRpZCI6IjgzN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gzNSIsIkRhdGVQYXJ0SXNWaXNpYmxlIjp0cnVlLCJUaW1lUGFydElzVmlzaWJsZSI6ZmFsc2V9fSwiV2Vla051bWJlcmluZyI6eyIkaWQiOiI4MzYiLCJGb3JtYXQiOjAsIklzVmlzaWJsZSI6ZmFsc2UsIkxhc3RLbm93blZpc2liaWxpdHlTdGF0ZSI6ZmFsc2V9LCJJc1Zpc2libGUiOnRydWUsIlBhcmVudFN0eWxlIjpudWxsfSwiSW5kZXgiOjMyLCJQZXJjZW50YWdlQ29tcGxldGUiOm51bGwsIlBvc2l0aW9uIjp7IlJhdGlvIjowLjAsIklzQ3VzdG9tIjpmYWxzZX0sIkRhdGVGb3JtYXQiOnsiJHJlZiI6IjgzNCJ9LCJXZWVrTnVtYmVyaW5nIjp7IiRpZCI6IjgzNyIsIkZvcm1hdCI6MCwiSXNWaXNpYmxlIjpmYWxzZSwiTGFzdEtub3duVmlzaWJpbGl0eVN0YXRlIjpmYWxzZX0sIlJlbGF0ZWRUYXNrSWQiOiJmYTg4ODZiNy02OWE1LTRjMDItODE3YS1hYmE1NDU3NmU5MjEiLCJJZCI6IjczNjA5ZDZlLThjNjQtNDA1ZS1hZjlhLTExMTkwMDk0NWRhYSIsIkltcG9ydElkIjpudWxsLCJUaXRsZSI6IlByaXZhdGUgQmV0YSIsIk5vdGUiOm51bGwsIkh5cGVybGluayI6eyIkaWQiOiI4MzgiLCJBZGRyZXNzIjoiIiwiU3ViQWRkcmVzcyI6IiJ9LCJJc0NoYW5nZWQiOmZhbHNlLCJJc05ldyI6ZmFsc2V9LHsiJGlkIjoiODM5IiwiRGF0ZSI6IjIwMTktMDgtMTBUMjM6NTk6MDBaIiwiU3R5bGUiOnsiJGlkIjoiODQwIiwiU2hhcGUiOjE0LCJDb25uZWN0b3JNYXJnaW4iOnsiJGlkIjoiODQxIiwiVG9wIjowLjAsIkxlZnQiOjIuMCwiUmlnaHQiOjIuMCwiQm90dG9tIjowLjB9LCJDb25uZWN0b3JTdHlsZSI6eyIkaWQiOiI4NDIiLCJMaW5lQ29sb3IiOnsiJGlkIjoiODQzIiwiJHR5cGUiOiJOTFJFLkNvbW1vbi5Eb20uU29saWRDb2xvckJydXNoLCBOTFJFLkNvbW1vbiIsIkNvbG9yIjp7IiRpZCI6Ijg0NCIsIkEiOjI1NSwiUiI6NTYsIkciOjg3LCJCIjozNX19LCJMaW5lV2VpZ2h0IjoxLjAsIkxpbmVUeXBlIjowLCJQYXJlbnRTdHlsZSI6bnVsbH0sIklzQmVsb3dUaW1lYmFuZCI6dHJ1ZSwiUG9zaXRpb25PblRhc2siOjMsIkhpZGVEYXRlIjpmYWxzZSwiU2hhcGVTaXplIjoxLCJTcGFjaW5nIjowLjAsIlBhZGRpbmciOnsiJHJlZiI6Ijc4OCJ9LCJTaGFwZVN0eWxlIjp7IiRpZCI6Ijg0NSIsIk1hcmdpbiI6eyIkcmVmIjoiNzkwIn0sIlBhZGRpbmciOnsiJHJlZiI6Ijc5MSJ9LCJCYWNrZ3JvdW5kIjp7IiRpZCI6Ijg0NiIsIkNvbG9yIjp7IiRpZCI6Ijg0NyIsIkEiOjI1NSwiUiI6NTYsIkciOjg3LCJCIjozNX19LCJJc1Zpc2libGUiOnRydWUsIldpZHRoIjoxMy4wLCJIZWlnaHQiOjEzLjAsIkJvcmRlclN0eWxlIjp7IiRpZCI6Ijg0OCIsIkxpbmVDb2xvciI6bnVsbCwiTGluZVdlaWdodCI6MC4wLCJMaW5lVHlwZSI6MCwiUGFyZW50U3R5bGUiOm51bGx9LCJQYXJlbnRTdHlsZSI6bnVsbH0sIlRpdGxlU3R5bGUiOnsiJGlkIjoiODQ5IiwiRm9udFNldHRpbmdzIjp7IiRpZCI6Ijg1MCIsIkZvbnRTaXplIjoxMSwiRm9udE5hbWUiOiJDYWxpYnJpIiwiSXNCb2xkIjp0cnVlLCJJc0l0YWxpYyI6ZmFsc2UsIklzVW5kZXJsaW5lZCI6ZmFsc2UsIlBhcmVudFN0eWxlIjpudWxsfSwiQXV0b1NpemUiOjAsIkZvcmVncm91bmQiOnsiJGlkIjoiODUxIiwiQ29sb3IiOnsiJGlkIjoiODUy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3OTkifSwiUGFkZGluZyI6eyIkcmVmIjoiODAwIn0sIkJhY2tncm91bmQiOnsiJHJlZiI6IjI1In0sIklzVmlzaWJsZSI6dHJ1ZSwiV2lkdGgiOjAuMCwiSGVpZ2h0IjowLjAsIkJvcmRlclN0eWxlIjp7IiRpZCI6Ijg1MyIsIkxpbmVDb2xvciI6bnVsbCwiTGluZVdlaWdodCI6MC4wLCJMaW5lVHlwZSI6MCwiUGFyZW50U3R5bGUiOm51bGx9LCJQYXJlbnRTdHlsZSI6bnVsbH0sIkRhdGVTdHlsZSI6eyIkaWQiOiI4NTQiLCJGb250U2V0dGluZ3MiOnsiJGlkIjoiODU1IiwiRm9udFNpemUiOjEwLCJGb250TmFtZSI6IkNhbGlicmkiLCJJc0JvbGQiOmZhbHNlLCJJc0l0YWxpYyI6ZmFsc2UsIklzVW5kZXJsaW5lZCI6ZmFsc2UsIlBhcmVudFN0eWxlIjpudWxsfSwiQXV0b1NpemUiOjAsIkZvcmVncm91bmQiOnsiJGlkIjoiODU2IiwiQ29sb3IiOnsiJGlkIjoiODU3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ODA2In0sIlBhZGRpbmciOnsiJHJlZiI6IjgwNyJ9LCJCYWNrZ3JvdW5kIjp7IiRyZWYiOiIzNCJ9LCJJc1Zpc2libGUiOnRydWUsIldpZHRoIjowLjAsIkhlaWdodCI6MC4wLCJCb3JkZXJTdHlsZSI6eyIkaWQiOiI4NTgiLCJMaW5lQ29sb3IiOm51bGwsIkxpbmVXZWlnaHQiOjAuMCwiTGluZVR5cGUiOjAsIlBhcmVudFN0eWxlIjpudWxsfSwiUGFyZW50U3R5bGUiOm51bGx9LCJEYXRlRm9ybWF0Ijp7IiRpZCI6Ijg1O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g2MCIsIkRhdGVQYXJ0SXNWaXNpYmxlIjp0cnVlLCJUaW1lUGFydElzVmlzaWJsZSI6ZmFsc2V9fSwiV2Vla051bWJlcmluZyI6eyIkaWQiOiI4NjEiLCJGb3JtYXQiOjAsIklzVmlzaWJsZSI6ZmFsc2UsIkxhc3RLbm93blZpc2liaWxpdHlTdGF0ZSI6ZmFsc2V9LCJJc1Zpc2libGUiOnRydWUsIlBhcmVudFN0eWxlIjpudWxsfSwiSW5kZXgiOjMzLCJQZXJjZW50YWdlQ29tcGxldGUiOm51bGwsIlBvc2l0aW9uIjp7IlJhdGlvIjowLjAsIklzQ3VzdG9tIjpmYWxzZX0sIkRhdGVGb3JtYXQiOnsiJHJlZiI6Ijg1OSJ9LCJXZWVrTnVtYmVyaW5nIjp7IiRpZCI6Ijg2MiIsIkZvcm1hdCI6MCwiSXNWaXNpYmxlIjpmYWxzZSwiTGFzdEtub3duVmlzaWJpbGl0eVN0YXRlIjpmYWxzZX0sIlJlbGF0ZWRUYXNrSWQiOiJmYTg4ODZiNy02OWE1LTRjMDItODE3YS1hYmE1NDU3NmU5MjEiLCJJZCI6IjY0Mjc1M2NlLTMzNjItNDUyNC1iZGE3LWU0ZWUxMDlhNWY5ZCIsIkltcG9ydElkIjpudWxsLCJUaXRsZSI6IlB1YmxpYyBCZXRhIiwiTm90ZSI6bnVsbCwiSHlwZXJsaW5rIjp7IiRpZCI6Ijg2MyIsIkFkZHJlc3MiOiIiLCJTdWJBZGRyZXNzIjoiIn0sIklzQ2hhbmdlZCI6ZmFsc2UsIklzTmV3IjpmYWxzZX1dLCJUYXNrRGVmaW5pdGlvbiI6eyIkaWQiOiI4NjQiLCJHcm91cE5hbWUiOiIyZGQ4MDU3Ni1lM2QzLTRmYmQtYWY0ZC01ZWZjYmIyMTQzMjEiLCJTdGFydERhdGUiOiIyMDE5LTA0LTAxVDAyOjM0OjAwIiwiRW5kRGF0ZSI6IjIwMTktMDktMDFUMjI6MDg6MDAiLCJQZXJjZW50YWdlQ29tcGxldGUiOm51bGwsIlN0eWxlIjp7IiRpZCI6Ijg2NSIsIlNoYXBlIjo3LCJTaGFwZVRoaWNrbmVzcyI6MywiRHVyYXRpb25Gb3JtYXQiOjUsIkluY2x1ZGVOb25Xb3JraW5nRGF5c0luRHVyYXRpb24iOmZhbHNlLCJQZXJjZW50YWdlQ29tcGxldGVTdHlsZSI6eyIkaWQiOiI4NjYiLCJGb250U2V0dGluZ3MiOnsiJGlkIjoiODY3IiwiRm9udFNpemUiOjEwLCJGb250TmFtZSI6IkNhbGlicmkiLCJJc0JvbGQiOmZhbHNlLCJJc0l0YWxpYyI6ZmFsc2UsIklzVW5kZXJsaW5lZCI6ZmFsc2UsIlBhcmVudFN0eWxlIjpudWxsfSwiQXV0b1NpemUiOjAsIkZvcmVncm91bmQiOnsiJHJlZiI6IjQxNSJ9LCJNYXhXaWR0aCI6MjAwLjAsIk1heEhlaWdodCI6IkluZmluaXR5IiwiU21hcnRGb3JlZ3JvdW5kSXNBY3RpdmUiOmZhbHNlLCJIb3Jpem9udGFsQWxpZ25tZW50IjowLCJWZXJ0aWNhbEFsaWdubWVudCI6MCwiU21hcnRGb3JlZ3JvdW5kIjpudWxsLCJCYWNrZ3JvdW5kRmlsbFR5cGUiOjAsIk1hcmdpbiI6eyIkcmVmIjoiNzQ1In0sIlBhZGRpbmciOnsiJHJlZiI6Ijc0NiJ9LCJCYWNrZ3JvdW5kIjp7IiRyZWYiOiI0OCJ9LCJJc1Zpc2libGUiOnRydWUsIldpZHRoIjowLjAsIkhlaWdodCI6MC4wLCJCb3JkZXJTdHlsZSI6eyIkaWQiOiI4NjgiLCJMaW5lQ29sb3IiOm51bGwsIkxpbmVXZWlnaHQiOjAuMCwiTGluZVR5cGUiOjAsIlBhcmVudFN0eWxlIjpudWxsfSwiUGFyZW50U3R5bGUiOm51bGx9LCJEdXJhdGlvblN0eWxlIjp7IiRpZCI6Ijg2OSIsIkZvbnRTZXR0aW5ncyI6eyIkaWQiOiI4NzAiLCJGb250U2l6ZSI6MTAsIkZvbnROYW1lIjoiQ2FsaWJyaSIsIklzQm9sZCI6dHJ1ZSwiSXNJdGFsaWMiOmZhbHNlLCJJc1VuZGVybGluZWQiOmZhbHNlLCJQYXJlbnRTdHlsZSI6bnVsbH0sIkF1dG9TaXplIjowLCJGb3JlZ3JvdW5kIjp7IiRpZCI6Ijg3MSIsIkNvbG9yIjp7IiRpZCI6Ijg3MiIsIkEiOjI1NSwiUiI6NTYsIkciOjg3LCJCIjozNX19LCJNYXhXaWR0aCI6MjAwLjAsIk1heEhlaWdodCI6IkluZmluaXR5IiwiU21hcnRGb3JlZ3JvdW5kSXNBY3RpdmUiOmZhbHNlLCJIb3Jpem9udGFsQWxpZ25tZW50IjowLCJWZXJ0aWNhbEFsaWdubWVudCI6MCwiU21hcnRGb3JlZ3JvdW5kIjpudWxsLCJCYWNrZ3JvdW5kRmlsbFR5cGUiOjAsIk1hcmdpbiI6eyIkcmVmIjoiNzUyIn0sIlBhZGRpbmciOnsiJHJlZiI6Ijc1MyJ9LCJCYWNrZ3JvdW5kIjp7IiRyZWYiOiI1NyJ9LCJJc1Zpc2libGUiOnRydWUsIldpZHRoIjowLjAsIkhlaWdodCI6MC4wLCJCb3JkZXJTdHlsZSI6eyIkaWQiOiI4NzMiLCJMaW5lQ29sb3IiOm51bGwsIkxpbmVXZWlnaHQiOjAuMCwiTGluZVR5cGUiOjAsIlBhcmVudFN0eWxlIjpudWxsfSwiUGFyZW50U3R5bGUiOm51bGx9LCJIb3Jpem9udGFsQ29ubmVjdG9yU3R5bGUiOnsiJGlkIjoiODc0IiwiTGluZUNvbG9yIjp7IiRyZWYiOiI2MCJ9LCJMaW5lV2VpZ2h0IjoxLjAsIkxpbmVUeXBlIjowLCJQYXJlbnRTdHlsZSI6bnVsbH0sIlZlcnRpY2FsQ29ubmVjdG9yU3R5bGUiOnsiJGlkIjoiODc1IiwiTGluZUNvbG9yIjp7IiRyZWYiOiI2MyJ9LCJMaW5lV2VpZ2h0IjowLjAsIkxpbmVUeXBlIjowLCJQYXJlbnRTdHlsZSI6bnVsbH0sIk1hcmdpbiI6bnVsbCwiU3RhcnREYXRlUG9zaXRpb24iOjYsIkVuZERhdGVQb3NpdGlvbiI6NiwiRGF0ZUlzVmlzaWJsZSI6ZmFsc2UsIlRpdGxlUG9zaXRpb24iOjEsIkR1cmF0aW9uUG9zaXRpb24iOjAsIlBlcmNlbnRhZ2VDb21wbGV0ZWRQb3NpdGlvbiI6NiwiU3BhY2luZyI6MywiSXNCZWxvd1RpbWViYW5kIjp0cnVlLCJQZXJjZW50YWdlQ29tcGxldGVTaGFwZU9wYWNpdHkiOjM1LCJTaGFwZVN0eWxlIjp7IiRpZCI6Ijg3NiIsIk1hcmdpbiI6eyIkcmVmIjoiNzU4In0sIlBhZGRpbmciOnsiJHJlZiI6Ijc1OSJ9LCJCYWNrZ3JvdW5kIjp7IiRpZCI6Ijg3NyIsIkNvbG9yIjp7IiRpZCI6Ijg3OCIsIkEiOjI1NSwiUiI6MTEyLCJHIjoxNzMsIkIiOjcxfX0sIklzVmlzaWJsZSI6dHJ1ZSwiV2lkdGgiOjAuMCwiSGVpZ2h0IjoxMy40MjY2OTI5NjI2NDY0ODQsIkJvcmRlclN0eWxlIjp7IiRpZCI6Ijg3OSIsIkxpbmVDb2xvciI6eyIkaWQiOiI4ODAiLCIkdHlwZSI6Ik5MUkUuQ29tbW9uLkRvbS5Tb2xpZENvbG9yQnJ1c2gsIE5MUkUuQ29tbW9uIiwiQ29sb3IiOnsiJGlkIjoiODgxIiwiQSI6MjU1LCJSIjoyNTUsIkciOjAsIkIiOjB9fSwiTGluZVdlaWdodCI6MC4wLCJMaW5lVHlwZSI6MCwiUGFyZW50U3R5bGUiOm51bGx9LCJQYXJlbnRTdHlsZSI6bnVsbH0sIlRpdGxlU3R5bGUiOnsiJGlkIjoiODgyIiwiRm9udFNldHRpbmdzIjp7IiRpZCI6Ijg4MyIsIkZvbnRTaXplIjoxMSwiRm9udE5hbWUiOiJDYWxpYnJpIiwiSXNCb2xkIjp0cnVlLCJJc0l0YWxpYyI6ZmFsc2UsIklzVW5kZXJsaW5lZCI6ZmFsc2UsIlBhcmVudFN0eWxlIjpudWxsfSwiQXV0b1NpemUiOjAsIkZvcmVncm91bmQiOnsiJGlkIjoiODg0IiwiQ29sb3IiOnsiJGlkIjoiODg1IiwiQSI6MjU1LCJSIjowLCJHIjowLCJCIjowfX0sIk1heFdpZHRoIjo3MjAuMCwiTWF4SGVpZ2h0IjoiSW5maW5pdHkiLCJTbWFydEZvcmVncm91bmRJc0FjdGl2ZSI6ZmFsc2UsIkhvcml6b250YWxBbGlnbm1lbnQiOjAsIlZlcnRpY2FsQWxpZ25tZW50IjowLCJTbWFydEZvcmVncm91bmQiOm51bGwsIkJhY2tncm91bmRGaWxsVHlwZSI6MCwiTWFyZ2luIjp7IiRyZWYiOiI3NjkifSwiUGFkZGluZyI6eyIkcmVmIjoiNzcwIn0sIkJhY2tncm91bmQiOnsiJHJlZiI6Ijc5In0sIklzVmlzaWJsZSI6dHJ1ZSwiV2lkdGgiOjAuMCwiSGVpZ2h0IjowLjAsIkJvcmRlclN0eWxlIjp7IiRpZCI6Ijg4NiIsIkxpbmVDb2xvciI6bnVsbCwiTGluZVdlaWdodCI6MC4wLCJMaW5lVHlwZSI6MCwiUGFyZW50U3R5bGUiOm51bGx9LCJQYXJlbnRTdHlsZSI6bnVsbH0sIkRhdGVTdHlsZSI6eyIkaWQiOiI4ODciLCJGb250U2V0dGluZ3MiOnsiJGlkIjoiODg4IiwiRm9udFNpemUiOjEwLCJGb250TmFtZSI6IkNhbGlicmkiLCJJc0JvbGQiOmZhbHNlLCJJc0l0YWxpYyI6ZmFsc2UsIklzVW5kZXJsaW5lZCI6ZmFsc2UsIlBhcmVudFN0eWxlIjpudWxsfSwiQXV0b1NpemUiOjAsIkZvcmVncm91bmQiOnsiJHJlZiI6IjgzIn0sIk1heFdpZHRoIjoyMDAuMCwiTWF4SGVpZ2h0IjoiSW5maW5pdHkiLCJTbWFydEZvcmVncm91bmRJc0FjdGl2ZSI6ZmFsc2UsIkhvcml6b250YWxBbGlnbm1lbnQiOjAsIlZlcnRpY2FsQWxpZ25tZW50IjowLCJTbWFydEZvcmVncm91bmQiOm51bGwsIkJhY2tncm91bmRGaWxsVHlwZSI6MCwiTWFyZ2luIjp7IiRyZWYiOiI3NzQifSwiUGFkZGluZyI6eyIkcmVmIjoiNzc1In0sIkJhY2tncm91bmQiOnsiJHJlZiI6Ijg3In0sIklzVmlzaWJsZSI6dHJ1ZSwiV2lkdGgiOjAuMCwiSGVpZ2h0IjowLjAsIkJvcmRlclN0eWxlIjp7IiRpZCI6Ijg4OSIsIkxpbmVDb2xvciI6bnVsbCwiTGluZVdlaWdodCI6MC4wLCJMaW5lVHlwZSI6MCwiUGFyZW50U3R5bGUiOm51bGx9LCJQYXJlbnRTdHlsZSI6bnVsbH0sIkRhdGVGb3JtYXQiOnsiJGlkIjoiODk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5MSIsIkZvcm1hdCI6MCwiSXNWaXNpYmxlIjpmYWxzZSwiTGFzdEtub3duVmlzaWJpbGl0eVN0YXRlIjpmYWxzZX0sIklzVmlzaWJsZSI6dHJ1ZSwiUGFyZW50U3R5bGUiOm51bGx9LCJJbmRleCI6MzAsIlNtYXJ0RHVyYXRpb25BY3RpdmF0ZWQiOmZhbHNlLCJEYXRlRm9ybWF0Ijp7IiRyZWYiOiI4OTAifSwiV2Vla051bWJlcmluZyI6eyIkaWQiOiI4OTIiLCJGb3JtYXQiOjAsIklzVmlzaWJsZSI6ZmFsc2UsIkxhc3RLbm93blZpc2liaWxpdHlTdGF0ZSI6ZmFsc2V9LCJJZCI6ImZhODg4NmI3LTY5YTUtNGMwMi04MTdhLWFiYTU0NTc2ZTkyMSIsIkltcG9ydElkIjpudWxsLCJUaXRsZSI6IkRldmVsb3BtZW50IiwiTm90ZSI6bnVsbCwiSHlwZXJsaW5rIjp7IiRpZCI6Ijg5MyIsIkFkZHJlc3MiOiIiLCJTdWJBZGRyZXNzIjoiIn0sIklzQ2hhbmdlZCI6ZmFsc2UsIklzTmV3IjpmYWxzZX19LHsiJGlkIjoiODk0IiwiX2F0dGFjaGVkTWlsZXN0b25lcyI6W10sIlRhc2tEZWZpbml0aW9uIjp7IiRpZCI6Ijg5NSIsIkdyb3VwTmFtZSI6IjJkZDgwNTc2LWUzZDMtNGZiZC1hZjRkLTVlZmNiYjIxNDMyMSIsIlN0YXJ0RGF0ZSI6IjIwMTktMDktMDFUMTQ6NTI6MDAiLCJFbmREYXRlIjoiMjAxOS0xMC0yMVQwMTo1MTowMCIsIlBlcmNlbnRhZ2VDb21wbGV0ZSI6bnVsbCwiU3R5bGUiOnsiJGlkIjoiODk2IiwiU2hhcGUiOjcsIlNoYXBlVGhpY2tuZXNzIjozLCJEdXJhdGlvbkZvcm1hdCI6NSwiSW5jbHVkZU5vbldvcmtpbmdEYXlzSW5EdXJhdGlvbiI6ZmFsc2UsIlBlcmNlbnRhZ2VDb21wbGV0ZVN0eWxlIjp7IiRpZCI6Ijg5NyIsIkZvbnRTZXR0aW5ncyI6eyIkaWQiOiI4OTgiLCJGb250U2l6ZSI6MTAsIkZvbnROYW1lIjoiQ2FsaWJyaSIsIklzQm9sZCI6ZmFsc2UsIklzSXRhbGljIjpmYWxzZSwiSXNVbmRlcmxpbmVkIjpmYWxzZSwiUGFyZW50U3R5bGUiOm51bGx9LCJBdXRvU2l6ZSI6MCwiRm9yZWdyb3VuZCI6eyIkcmVmIjoiMTQyIn0sIk1heFdpZHRoIjoyMDAuMCwiTWF4SGVpZ2h0IjoiSW5maW5pdHkiLCJTbWFydEZvcmVncm91bmRJc0FjdGl2ZSI6ZmFsc2UsIkhvcml6b250YWxBbGlnbm1lbnQiOjAsIlZlcnRpY2FsQWxpZ25tZW50IjowLCJTbWFydEZvcmVncm91bmQiOm51bGwsIkJhY2tncm91bmRGaWxsVHlwZSI6MCwiTWFyZ2luIjp7IiRyZWYiOiI3NDUifSwiUGFkZGluZyI6eyIkcmVmIjoiNzQ2In0sIkJhY2tncm91bmQiOnsiJHJlZiI6IjE0NiJ9LCJJc1Zpc2libGUiOnRydWUsIldpZHRoIjowLjAsIkhlaWdodCI6MC4wLCJCb3JkZXJTdHlsZSI6eyIkaWQiOiI4OTkiLCJMaW5lQ29sb3IiOm51bGwsIkxpbmVXZWlnaHQiOjAuMCwiTGluZVR5cGUiOjAsIlBhcmVudFN0eWxlIjpudWxsfSwiUGFyZW50U3R5bGUiOm51bGx9LCJEdXJhdGlvblN0eWxlIjp7IiRpZCI6IjkwMCIsIkZvbnRTZXR0aW5ncyI6eyIkaWQiOiI5MDEiLCJGb250U2l6ZSI6MTAsIkZvbnROYW1lIjoiQ2FsaWJyaSIsIklzQm9sZCI6dHJ1ZSwiSXNJdGFsaWMiOmZhbHNlLCJJc1VuZGVybGluZWQiOmZhbHNlLCJQYXJlbnRTdHlsZSI6bnVsbH0sIkF1dG9TaXplIjowLCJGb3JlZ3JvdW5kIjp7IiRpZCI6IjkwMiIsIkNvbG9yIjp7IiRpZCI6IjkwM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c1MiJ9LCJQYWRkaW5nIjp7IiRyZWYiOiI3NTMifSwiQmFja2dyb3VuZCI6eyIkcmVmIjoiMTU0In0sIklzVmlzaWJsZSI6dHJ1ZSwiV2lkdGgiOjAuMCwiSGVpZ2h0IjowLjAsIkJvcmRlclN0eWxlIjp7IiRpZCI6IjkwNCIsIkxpbmVDb2xvciI6bnVsbCwiTGluZVdlaWdodCI6MC4wLCJMaW5lVHlwZSI6MCwiUGFyZW50U3R5bGUiOm51bGx9LCJQYXJlbnRTdHlsZSI6bnVsbH0sIkhvcml6b250YWxDb25uZWN0b3JTdHlsZSI6eyIkaWQiOiI5MDUiLCJMaW5lQ29sb3IiOnsiJHJlZiI6IjE1NyJ9LCJMaW5lV2VpZ2h0IjoxLjAsIkxpbmVUeXBlIjowLCJQYXJlbnRTdHlsZSI6bnVsbH0sIlZlcnRpY2FsQ29ubmVjdG9yU3R5bGUiOnsiJGlkIjoiOTA2IiwiTGluZUNvbG9yIjp7IiRyZWYiOiIxNjAifSwiTGluZVdlaWdodCI6MC4wLCJMaW5lVHlwZSI6MCwiUGFyZW50U3R5bGUiOm51bGx9LCJNYXJnaW4iOm51bGwsIlN0YXJ0RGF0ZVBvc2l0aW9uIjo2LCJFbmREYXRlUG9zaXRpb24iOjYsIkRhdGVJc1Zpc2libGUiOmZhbHNlLCJUaXRsZVBvc2l0aW9uIjoxLCJEdXJhdGlvblBvc2l0aW9uIjo2LCJQZXJjZW50YWdlQ29tcGxldGVkUG9zaXRpb24iOjYsIlNwYWNpbmciOjMsIklzQmVsb3dUaW1lYmFuZCI6dHJ1ZSwiUGVyY2VudGFnZUNvbXBsZXRlU2hhcGVPcGFjaXR5IjozNSwiU2hhcGVTdHlsZSI6eyIkaWQiOiI5MDciLCJNYXJnaW4iOnsiJHJlZiI6Ijc1OCJ9LCJQYWRkaW5nIjp7IiRyZWYiOiI3NTkifSwiQmFja2dyb3VuZCI6eyIkaWQiOiI5MDgiLCJDb2xvciI6eyIkaWQiOiI5MDkiLCJBIjoyNTUsIlIiOjExMiwiRyI6MTczLCJCIjo3MX19LCJJc1Zpc2libGUiOnRydWUsIldpZHRoIjowLjAsIkhlaWdodCI6MTMuNDI2NjkyOTYyNjQ2NDg0LCJCb3JkZXJTdHlsZSI6eyIkaWQiOiI5MTAiLCJMaW5lQ29sb3IiOnsiJHJlZiI6IjE2OCJ9LCJMaW5lV2VpZ2h0IjowLjAsIkxpbmVUeXBlIjowLCJQYXJlbnRTdHlsZSI6bnVsbH0sIlBhcmVudFN0eWxlIjpudWxsfSwiVGl0bGVTdHlsZSI6eyIkaWQiOiI5MTEiLCJGb250U2V0dGluZ3MiOnsiJGlkIjoiOTEyIiwiRm9udFNpemUiOjExLCJGb250TmFtZSI6IkNhbGlicmkiLCJJc0JvbGQiOnRydWUsIklzSXRhbGljIjpmYWxzZSwiSXNVbmRlcmxpbmVkIjpmYWxzZSwiUGFyZW50U3R5bGUiOm51bGx9LCJBdXRvU2l6ZSI6MCwiRm9yZWdyb3VuZCI6eyIkaWQiOiI5MTMiLCJDb2xvciI6eyIkaWQiOiI5MTQiLCJBIjoyNTUsIlIiOjAsIkciOjAsIkIiOjB9fSwiTWF4V2lkdGgiOjcyMC4wLCJNYXhIZWlnaHQiOiJJbmZpbml0eSIsIlNtYXJ0Rm9yZWdyb3VuZElzQWN0aXZlIjpmYWxzZSwiSG9yaXpvbnRhbEFsaWdubWVudCI6MCwiVmVydGljYWxBbGlnbm1lbnQiOjAsIlNtYXJ0Rm9yZWdyb3VuZCI6bnVsbCwiQmFja2dyb3VuZEZpbGxUeXBlIjowLCJNYXJnaW4iOnsiJHJlZiI6Ijc2OSJ9LCJQYWRkaW5nIjp7IiRyZWYiOiI3NzAifSwiQmFja2dyb3VuZCI6eyIkcmVmIjoiMTc2In0sIklzVmlzaWJsZSI6dHJ1ZSwiV2lkdGgiOjAuMCwiSGVpZ2h0IjowLjAsIkJvcmRlclN0eWxlIjp7IiRpZCI6IjkxNSIsIkxpbmVDb2xvciI6bnVsbCwiTGluZVdlaWdodCI6MC4wLCJMaW5lVHlwZSI6MCwiUGFyZW50U3R5bGUiOm51bGx9LCJQYXJlbnRTdHlsZSI6bnVsbH0sIkRhdGVTdHlsZSI6eyIkaWQiOiI5MTYiLCJGb250U2V0dGluZ3MiOnsiJGlkIjoiOTE3IiwiRm9udFNpemUiOjEwLCJGb250TmFtZSI6IkNhbGlicmkiLCJJc0JvbGQiOmZhbHNlLCJJc0l0YWxpYyI6ZmFsc2UsIklzVW5kZXJsaW5lZCI6ZmFsc2UsIlBhcmVudFN0eWxlIjpudWxsfSwiQXV0b1NpemUiOjAsIkZvcmVncm91bmQiOnsiJHJlZiI6IjgzIn0sIk1heFdpZHRoIjoyMDAuMCwiTWF4SGVpZ2h0IjoiSW5maW5pdHkiLCJTbWFydEZvcmVncm91bmRJc0FjdGl2ZSI6ZmFsc2UsIkhvcml6b250YWxBbGlnbm1lbnQiOjIsIlZlcnRpY2FsQWxpZ25tZW50IjowLCJTbWFydEZvcmVncm91bmQiOm51bGwsIkJhY2tncm91bmRGaWxsVHlwZSI6MCwiTWFyZ2luIjp7IiRyZWYiOiI3NzQifSwiUGFkZGluZyI6eyIkcmVmIjoiNzc1In0sIkJhY2tncm91bmQiOnsiJHJlZiI6IjE4MiJ9LCJJc1Zpc2libGUiOnRydWUsIldpZHRoIjowLjAsIkhlaWdodCI6MC4wLCJCb3JkZXJTdHlsZSI6eyIkaWQiOiI5MTgiLCJMaW5lQ29sb3IiOm51bGwsIkxpbmVXZWlnaHQiOjAuMCwiTGluZVR5cGUiOjAsIlBhcmVudFN0eWxlIjpudWxsfSwiUGFyZW50U3R5bGUiOm51bGx9LCJEYXRlRm9ybWF0Ijp7IiRpZCI6Ijkx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5MjAiLCJGb3JtYXQiOjAsIklzVmlzaWJsZSI6ZmFsc2UsIkxhc3RLbm93blZpc2liaWxpdHlTdGF0ZSI6ZmFsc2V9LCJJc1Zpc2libGUiOnRydWUsIlBhcmVudFN0eWxlIjpudWxsfSwiSW5kZXgiOjMxLCJTbWFydER1cmF0aW9uQWN0aXZhdGVkIjpmYWxzZSwiRGF0ZUZvcm1hdCI6eyIkcmVmIjoiOTE5In0sIldlZWtOdW1iZXJpbmciOnsiJGlkIjoiOTIxIiwiRm9ybWF0IjowLCJJc1Zpc2libGUiOmZhbHNlLCJMYXN0S25vd25WaXNpYmlsaXR5U3RhdGUiOmZhbHNlfSwiSWQiOiJhMDAwNTAxMy1kMTQzLTRlY2EtODc5OS1mZTAwMjFhMjY2ZTAiLCJJbXBvcnRJZCI6bnVsbCwiVGl0bGUiOiJSQyIsIk5vdGUiOm51bGwsIkh5cGVybGluayI6eyIkaWQiOiI5MjIiLCJBZGRyZXNzIjoiIiwiU3ViQWRkcmVzcyI6IiJ9LCJJc0NoYW5nZWQiOmZhbHNlLCJJc05ldyI6ZmFsc2V9fSx7IiRpZCI6IjkyMyIsIl9hdHRhY2hlZE1pbGVzdG9uZXMiOlt7IiRpZCI6IjkyNCIsIkRhdGUiOiIyMDE5LTExLTE1VDIzOjU5OjAwWiIsIlN0eWxlIjp7IiRpZCI6IjkyNSIsIlNoYXBlIjoxNCwiQ29ubmVjdG9yTWFyZ2luIjp7IiRpZCI6IjkyNiIsIlRvcCI6MC4wLCJMZWZ0IjoyLjAsIlJpZ2h0IjoyLjAsIkJvdHRvbSI6MC4wfSwiQ29ubmVjdG9yU3R5bGUiOnsiJGlkIjoiOTI3IiwiTGluZUNvbG9yIjp7IiRpZCI6IjkyOCIsIiR0eXBlIjoiTkxSRS5Db21tb24uRG9tLlNvbGlkQ29sb3JCcnVzaCwgTkxSRS5Db21tb24iLCJDb2xvciI6eyIkaWQiOiI5MjkiLCJBIjoxMjcsIlIiOjc5LCJHIjoxMjksIkIiOjE4OX19LCJMaW5lV2VpZ2h0IjoxLjAsIkxpbmVUeXBlIjowLCJQYXJlbnRTdHlsZSI6bnVsbH0sIklzQmVsb3dUaW1lYmFuZCI6dHJ1ZSwiUG9zaXRpb25PblRhc2siOjMsIkhpZGVEYXRlIjpmYWxzZSwiU2hhcGVTaXplIjoxLCJTcGFjaW5nIjowLjAsIlBhZGRpbmciOnsiJGlkIjoiOTMwIiwiVG9wIjo3LjAsIkxlZnQiOjMuMCwiUmlnaHQiOjAuMCwiQm90dG9tIjoyLjB9LCJTaGFwZVN0eWxlIjp7IiRpZCI6IjkzMSIsIk1hcmdpbiI6eyIkcmVmIjoiNzkwIn0sIlBhZGRpbmciOnsiJHJlZiI6Ijc5MSJ9LCJCYWNrZ3JvdW5kIjp7IiRpZCI6IjkzMiIsIkNvbG9yIjp7IiRpZCI6IjkzMyIsIkEiOjI1NSwiUiI6NTYsIkciOjg3LCJCIjozNX19LCJJc1Zpc2libGUiOnRydWUsIldpZHRoIjoxMy4wLCJIZWlnaHQiOjEzLjAsIkJvcmRlclN0eWxlIjp7IiRpZCI6IjkzNCIsIkxpbmVDb2xvciI6bnVsbCwiTGluZVdlaWdodCI6MC4wLCJMaW5lVHlwZSI6MCwiUGFyZW50U3R5bGUiOm51bGx9LCJQYXJlbnRTdHlsZSI6bnVsbH0sIlRpdGxlU3R5bGUiOnsiJGlkIjoiOTM1IiwiRm9udFNldHRpbmdzIjp7IiRpZCI6IjkzNiIsIkZvbnRTaXplIjoxMSwiRm9udE5hbWUiOiJDYWxpYnJpIiwiSXNCb2xkIjp0cnVlLCJJc0l0YWxpYyI6ZmFsc2UsIklzVW5kZXJsaW5lZCI6ZmFsc2UsIlBhcmVudFN0eWxlIjpudWxsfSwiQXV0b1NpemUiOjAsIkZvcmVncm91bmQiOnsiJGlkIjoiOTM3IiwiQ29sb3IiOnsiJGlkIjoiOTM4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3OTkifSwiUGFkZGluZyI6eyIkcmVmIjoiODAwIn0sIkJhY2tncm91bmQiOnsiJHJlZiI6IjI1In0sIklzVmlzaWJsZSI6dHJ1ZSwiV2lkdGgiOjAuMCwiSGVpZ2h0IjowLjAsIkJvcmRlclN0eWxlIjp7IiRpZCI6IjkzOSIsIkxpbmVDb2xvciI6bnVsbCwiTGluZVdlaWdodCI6MC4wLCJMaW5lVHlwZSI6MCwiUGFyZW50U3R5bGUiOm51bGx9LCJQYXJlbnRTdHlsZSI6bnVsbH0sIkRhdGVTdHlsZSI6eyIkaWQiOiI5NDAiLCJGb250U2V0dGluZ3MiOnsiJGlkIjoiOTQxIiwiRm9udFNpemUiOjEwLCJGb250TmFtZSI6IkNhbGlicmkiLCJJc0JvbGQiOmZhbHNlLCJJc0l0YWxpYyI6ZmFsc2UsIklzVW5kZXJsaW5lZCI6ZmFsc2UsIlBhcmVudFN0eWxlIjpudWxsfSwiQXV0b1NpemUiOjAsIkZvcmVncm91bmQiOnsiJGlkIjoiOTQyIiwiQ29sb3IiOnsiJGlkIjoiOTQz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ODA2In0sIlBhZGRpbmciOnsiJHJlZiI6IjgwNyJ9LCJCYWNrZ3JvdW5kIjp7IiRyZWYiOiIzNCJ9LCJJc1Zpc2libGUiOnRydWUsIldpZHRoIjowLjAsIkhlaWdodCI6MC4wLCJCb3JkZXJTdHlsZSI6eyIkaWQiOiI5NDQiLCJMaW5lQ29sb3IiOm51bGwsIkxpbmVXZWlnaHQiOjAuMCwiTGluZVR5cGUiOjAsIlBhcmVudFN0eWxlIjpudWxsfSwiUGFyZW50U3R5bGUiOm51bGx9LCJEYXRlRm9ybWF0Ijp7IiRpZCI6Ijk0N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k0NiIsIkRhdGVQYXJ0SXNWaXNpYmxlIjp0cnVlLCJUaW1lUGFydElzVmlzaWJsZSI6ZmFsc2V9fSwiV2Vla051bWJlcmluZyI6eyIkaWQiOiI5NDciLCJGb3JtYXQiOjAsIklzVmlzaWJsZSI6ZmFsc2UsIkxhc3RLbm93blZpc2liaWxpdHlTdGF0ZSI6ZmFsc2V9LCJJc1Zpc2libGUiOnRydWUsIlBhcmVudFN0eWxlIjpudWxsfSwiSW5kZXgiOjMzLCJQZXJjZW50YWdlQ29tcGxldGUiOm51bGwsIlBvc2l0aW9uIjp7IlJhdGlvIjowLjAsIklzQ3VzdG9tIjpmYWxzZX0sIkRhdGVGb3JtYXQiOnsiJHJlZiI6Ijk0NSJ9LCJXZWVrTnVtYmVyaW5nIjp7IiRpZCI6Ijk0OCIsIkZvcm1hdCI6MCwiSXNWaXNpYmxlIjpmYWxzZSwiTGFzdEtub3duVmlzaWJpbGl0eVN0YXRlIjpmYWxzZX0sIlJlbGF0ZWRUYXNrSWQiOiJkYjg0MWIyZC1jMGI1LTQzNGUtODMwMC04Y2Q0ZDRlNTQwYmMiLCJJZCI6ImNkZWMwNDkwLTM5ZDAtNDgzOC1iYTEzLWE2MTdmYzljZGVjZCIsIkltcG9ydElkIjpudWxsLCJUaXRsZSI6IlN0YWdpbmciLCJOb3RlIjpudWxsLCJIeXBlcmxpbmsiOnsiJGlkIjoiOTQ5IiwiQWRkcmVzcyI6IiIsIlN1YkFkZHJlc3MiOiIifSwiSXNDaGFuZ2VkIjpmYWxzZSwiSXNOZXciOmZhbHNlfSx7IiRpZCI6Ijk1MCIsIkRhdGUiOiIyMDE5LTEyLTIwVDIzOjU5OjAwWiIsIlN0eWxlIjp7IiRpZCI6Ijk1MSIsIlNoYXBlIjoxNCwiQ29ubmVjdG9yTWFyZ2luIjp7IiRpZCI6Ijk1MiIsIlRvcCI6MC4wLCJMZWZ0IjoyLjAsIlJpZ2h0IjoyLjAsIkJvdHRvbSI6MC4wfSwiQ29ubmVjdG9yU3R5bGUiOnsiJGlkIjoiOTUzIiwiTGluZUNvbG9yIjp7IiRpZCI6Ijk1NCIsIiR0eXBlIjoiTkxSRS5Db21tb24uRG9tLlNvbGlkQ29sb3JCcnVzaCwgTkxSRS5Db21tb24iLCJDb2xvciI6eyIkaWQiOiI5NTUiLCJBIjoxMjcsIlIiOjc5LCJHIjoxMjksIkIiOjE4OX19LCJMaW5lV2VpZ2h0IjoxLjAsIkxpbmVUeXBlIjowLCJQYXJlbnRTdHlsZSI6bnVsbH0sIklzQmVsb3dUaW1lYmFuZCI6dHJ1ZSwiUG9zaXRpb25PblRhc2siOjMsIkhpZGVEYXRlIjpmYWxzZSwiU2hhcGVTaXplIjoxLCJTcGFjaW5nIjowLjAsIlBhZGRpbmciOnsiJHJlZiI6IjkzMCJ9LCJTaGFwZVN0eWxlIjp7IiRpZCI6Ijk1NiIsIk1hcmdpbiI6eyIkcmVmIjoiNzkwIn0sIlBhZGRpbmciOnsiJHJlZiI6Ijc5MSJ9LCJCYWNrZ3JvdW5kIjp7IiRpZCI6Ijk1NyIsIkNvbG9yIjp7IiRpZCI6Ijk1OCIsIkEiOjI1NSwiUiI6NTYsIkciOjg3LCJCIjozNX19LCJJc1Zpc2libGUiOnRydWUsIldpZHRoIjoxMy4wLCJIZWlnaHQiOjEzLjAsIkJvcmRlclN0eWxlIjp7IiRpZCI6Ijk1OSIsIkxpbmVDb2xvciI6bnVsbCwiTGluZVdlaWdodCI6MC4wLCJMaW5lVHlwZSI6MCwiUGFyZW50U3R5bGUiOm51bGx9LCJQYXJlbnRTdHlsZSI6bnVsbH0sIlRpdGxlU3R5bGUiOnsiJGlkIjoiOTYwIiwiRm9udFNldHRpbmdzIjp7IiRpZCI6Ijk2MSIsIkZvbnRTaXplIjoxMSwiRm9udE5hbWUiOiJDYWxpYnJpIiwiSXNCb2xkIjp0cnVlLCJJc0l0YWxpYyI6ZmFsc2UsIklzVW5kZXJsaW5lZCI6ZmFsc2UsIlBhcmVudFN0eWxlIjpudWxsfSwiQXV0b1NpemUiOjAsIkZvcmVncm91bmQiOnsiJGlkIjoiOTYyIiwiQ29sb3IiOnsiJGlkIjoiOTYz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3OTkifSwiUGFkZGluZyI6eyIkcmVmIjoiODAwIn0sIkJhY2tncm91bmQiOnsiJHJlZiI6IjI1In0sIklzVmlzaWJsZSI6dHJ1ZSwiV2lkdGgiOjAuMCwiSGVpZ2h0IjowLjAsIkJvcmRlclN0eWxlIjp7IiRpZCI6Ijk2NCIsIkxpbmVDb2xvciI6bnVsbCwiTGluZVdlaWdodCI6MC4wLCJMaW5lVHlwZSI6MCwiUGFyZW50U3R5bGUiOm51bGx9LCJQYXJlbnRTdHlsZSI6bnVsbH0sIkRhdGVTdHlsZSI6eyIkaWQiOiI5NjUiLCJGb250U2V0dGluZ3MiOnsiJGlkIjoiOTY2IiwiRm9udFNpemUiOjEwLCJGb250TmFtZSI6IkNhbGlicmkiLCJJc0JvbGQiOmZhbHNlLCJJc0l0YWxpYyI6ZmFsc2UsIklzVW5kZXJsaW5lZCI6ZmFsc2UsIlBhcmVudFN0eWxlIjpudWxsfSwiQXV0b1NpemUiOjAsIkZvcmVncm91bmQiOnsiJGlkIjoiOTY3IiwiQ29sb3IiOnsiJGlkIjoiOTY4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ODA2In0sIlBhZGRpbmciOnsiJHJlZiI6IjgwNyJ9LCJCYWNrZ3JvdW5kIjp7IiRyZWYiOiIzNCJ9LCJJc1Zpc2libGUiOnRydWUsIldpZHRoIjowLjAsIkhlaWdodCI6MC4wLCJCb3JkZXJTdHlsZSI6eyIkaWQiOiI5NjkiLCJMaW5lQ29sb3IiOm51bGwsIkxpbmVXZWlnaHQiOjAuMCwiTGluZVR5cGUiOjAsIlBhcmVudFN0eWxlIjpudWxsfSwiUGFyZW50U3R5bGUiOm51bGx9LCJEYXRlRm9ybWF0Ijp7IiRpZCI6Ijk3M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k3MSIsIkRhdGVQYXJ0SXNWaXNpYmxlIjp0cnVlLCJUaW1lUGFydElzVmlzaWJsZSI6ZmFsc2V9fSwiV2Vla051bWJlcmluZyI6eyIkaWQiOiI5NzIiLCJGb3JtYXQiOjAsIklzVmlzaWJsZSI6ZmFsc2UsIkxhc3RLbm93blZpc2liaWxpdHlTdGF0ZSI6ZmFsc2V9LCJJc1Zpc2libGUiOnRydWUsIlBhcmVudFN0eWxlIjpudWxsfSwiSW5kZXgiOjM0LCJQZXJjZW50YWdlQ29tcGxldGUiOm51bGwsIlBvc2l0aW9uIjp7IlJhdGlvIjowLjAsIklzQ3VzdG9tIjpmYWxzZX0sIkRhdGVGb3JtYXQiOnsiJHJlZiI6Ijk3MCJ9LCJXZWVrTnVtYmVyaW5nIjp7IiRpZCI6Ijk3MyIsIkZvcm1hdCI6MCwiSXNWaXNpYmxlIjpmYWxzZSwiTGFzdEtub3duVmlzaWJpbGl0eVN0YXRlIjpmYWxzZX0sIlJlbGF0ZWRUYXNrSWQiOiJkYjg0MWIyZC1jMGI1LTQzNGUtODMwMC04Y2Q0ZDRlNTQwYmMiLCJJZCI6ImVmNTk0ZGUzLWJmMDktNGYxYy1iOTNmLTllN2QxMmVlNDY5YiIsIkltcG9ydElkIjpudWxsLCJUaXRsZSI6IkdvIExpdmUhIiwiTm90ZSI6bnVsbCwiSHlwZXJsaW5rIjp7IiRpZCI6Ijk3NCIsIkFkZHJlc3MiOiIiLCJTdWJBZGRyZXNzIjoiIn0sIklzQ2hhbmdlZCI6ZmFsc2UsIklzTmV3IjpmYWxzZX1dLCJUYXNrRGVmaW5pdGlvbiI6eyIkaWQiOiI5NzUiLCJHcm91cE5hbWUiOiIyZGQ4MDU3Ni1lM2QzLTRmYmQtYWY0ZC01ZWZjYmIyMTQzMjEiLCJTdGFydERhdGUiOiIyMDE5LTEwLTIxVDAxOjU1OjAwIiwiRW5kRGF0ZSI6IjIwMTktMTItMjVUMDM6NDQ6MDAiLCJQZXJjZW50YWdlQ29tcGxldGUiOm51bGwsIlN0eWxlIjp7IiRpZCI6Ijk3NiIsIlNoYXBlIjo3LCJTaGFwZVRoaWNrbmVzcyI6MywiRHVyYXRpb25Gb3JtYXQiOjAsIkluY2x1ZGVOb25Xb3JraW5nRGF5c0luRHVyYXRpb24iOmZhbHNlLCJQZXJjZW50YWdlQ29tcGxldGVTdHlsZSI6eyIkaWQiOiI5NzciLCJGb250U2V0dGluZ3MiOnsiJGlkIjoiOTc4IiwiRm9udFNpemUiOjEwLCJGb250TmFtZSI6IkNhbGlicmkiLCJJc0JvbGQiOmZhbHNlLCJJc0l0YWxpYyI6ZmFsc2UsIklzVW5kZXJsaW5lZCI6ZmFsc2UsIlBhcmVudFN0eWxlIjpudWxsfSwiQXV0b1NpemUiOjAsIkZvcmVncm91bmQiOnsiJHJlZiI6IjE0MiJ9LCJNYXhXaWR0aCI6MjAwLjAsIk1heEhlaWdodCI6IkluZmluaXR5IiwiU21hcnRGb3JlZ3JvdW5kSXNBY3RpdmUiOmZhbHNlLCJIb3Jpem9udGFsQWxpZ25tZW50IjowLCJWZXJ0aWNhbEFsaWdubWVudCI6MCwiU21hcnRGb3JlZ3JvdW5kIjpudWxsLCJCYWNrZ3JvdW5kRmlsbFR5cGUiOjAsIk1hcmdpbiI6eyIkcmVmIjoiNzQ1In0sIlBhZGRpbmciOnsiJHJlZiI6Ijc0NiJ9LCJCYWNrZ3JvdW5kIjp7IiRyZWYiOiIxNDYifSwiSXNWaXNpYmxlIjp0cnVlLCJXaWR0aCI6MC4wLCJIZWlnaHQiOjAuMCwiQm9yZGVyU3R5bGUiOnsiJGlkIjoiOTc5IiwiTGluZUNvbG9yIjpudWxsLCJMaW5lV2VpZ2h0IjowLjAsIkxpbmVUeXBlIjowLCJQYXJlbnRTdHlsZSI6bnVsbH0sIlBhcmVudFN0eWxlIjpudWxsfSwiRHVyYXRpb25TdHlsZSI6eyIkaWQiOiI5ODAiLCJGb250U2V0dGluZ3MiOnsiJGlkIjoiOTgxIiwiRm9udFNpemUiOjEwLCJGb250TmFtZSI6IkNhbGlicmkiLCJJc0JvbGQiOmZhbHNlLCJJc0l0YWxpYyI6ZmFsc2UsIklzVW5kZXJsaW5lZCI6ZmFsc2UsIlBhcmVudFN0eWxlIjpudWxsfSwiQXV0b1NpemUiOjAsIkZvcmVncm91bmQiOnsiJHJlZiI6IjE1MCJ9LCJNYXhXaWR0aCI6MjAwLjAsIk1heEhlaWdodCI6IkluZmluaXR5IiwiU21hcnRGb3JlZ3JvdW5kSXNBY3RpdmUiOmZhbHNlLCJIb3Jpem9udGFsQWxpZ25tZW50IjowLCJWZXJ0aWNhbEFsaWdubWVudCI6MCwiU21hcnRGb3JlZ3JvdW5kIjpudWxsLCJCYWNrZ3JvdW5kRmlsbFR5cGUiOjAsIk1hcmdpbiI6eyIkcmVmIjoiNzUyIn0sIlBhZGRpbmciOnsiJHJlZiI6Ijc1MyJ9LCJCYWNrZ3JvdW5kIjp7IiRyZWYiOiIxNTQifSwiSXNWaXNpYmxlIjp0cnVlLCJXaWR0aCI6MC4wLCJIZWlnaHQiOjAuMCwiQm9yZGVyU3R5bGUiOnsiJGlkIjoiOTgyIiwiTGluZUNvbG9yIjpudWxsLCJMaW5lV2VpZ2h0IjowLjAsIkxpbmVUeXBlIjowLCJQYXJlbnRTdHlsZSI6bnVsbH0sIlBhcmVudFN0eWxlIjpudWxsfSwiSG9yaXpvbnRhbENvbm5lY3RvclN0eWxlIjp7IiRpZCI6Ijk4MyIsIkxpbmVDb2xvciI6eyIkcmVmIjoiMTU3In0sIkxpbmVXZWlnaHQiOjEuMCwiTGluZVR5cGUiOjAsIlBhcmVudFN0eWxlIjpudWxsfSwiVmVydGljYWxDb25uZWN0b3JTdHlsZSI6eyIkaWQiOiI5ODQiLCJMaW5lQ29sb3IiOnsiJHJlZiI6IjE2MCJ9LCJMaW5lV2VpZ2h0IjowLjAsIkxpbmVUeXBlIjowLCJQYXJlbnRTdHlsZSI6bnVsbH0sIk1hcmdpbiI6bnVsbCwiU3RhcnREYXRlUG9zaXRpb24iOjYsIkVuZERhdGVQb3NpdGlvbiI6NiwiRGF0ZUlzVmlzaWJsZSI6ZmFsc2UsIlRpdGxlUG9zaXRpb24iOjEsIkR1cmF0aW9uUG9zaXRpb24iOjYsIlBlcmNlbnRhZ2VDb21wbGV0ZWRQb3NpdGlvbiI6NiwiU3BhY2luZyI6MywiSXNCZWxvd1RpbWViYW5kIjp0cnVlLCJQZXJjZW50YWdlQ29tcGxldGVTaGFwZU9wYWNpdHkiOjM1LCJTaGFwZVN0eWxlIjp7IiRpZCI6Ijk4NSIsIk1hcmdpbiI6eyIkcmVmIjoiNzU4In0sIlBhZGRpbmciOnsiJHJlZiI6Ijc1OSJ9LCJCYWNrZ3JvdW5kIjp7IiRpZCI6Ijk4NiIsIkNvbG9yIjp7IiRpZCI6Ijk4NyIsIkEiOjI1NSwiUiI6MTEyLCJHIjoxNzMsIkIiOjcxfX0sIklzVmlzaWJsZSI6dHJ1ZSwiV2lkdGgiOjAuMCwiSGVpZ2h0IjoxMy40MjY2OTI5NjI2NDY0ODQsIkJvcmRlclN0eWxlIjp7IiRpZCI6Ijk4OCIsIkxpbmVDb2xvciI6eyIkcmVmIjoiMTY4In0sIkxpbmVXZWlnaHQiOjAuMCwiTGluZVR5cGUiOjAsIlBhcmVudFN0eWxlIjpudWxsfSwiUGFyZW50U3R5bGUiOm51bGx9LCJUaXRsZVN0eWxlIjp7IiRpZCI6Ijk4OSIsIkZvbnRTZXR0aW5ncyI6eyIkaWQiOiI5OTAiLCJGb250U2l6ZSI6MTEsIkZvbnROYW1lIjoiQ2FsaWJyaSIsIklzQm9sZCI6dHJ1ZSwiSXNJdGFsaWMiOmZhbHNlLCJJc1VuZGVybGluZWQiOmZhbHNlLCJQYXJlbnRTdHlsZSI6bnVsbH0sIkF1dG9TaXplIjoyLCJGb3JlZ3JvdW5kIjp7IiRpZCI6Ijk5MSIsIkNvbG9yIjp7IiRpZCI6Ijk5MiIsIkEiOjI1NSwiUiI6MCwiRyI6MCwiQiI6MH19LCJNYXhXaWR0aCI6NzAuNzcwMDAwMDAwMDAwMDEsIk1heEhlaWdodCI6IkluZmluaXR5IiwiU21hcnRGb3JlZ3JvdW5kSXNBY3RpdmUiOmZhbHNlLCJIb3Jpem9udGFsQWxpZ25tZW50IjowLCJWZXJ0aWNhbEFsaWdubWVudCI6MCwiU21hcnRGb3JlZ3JvdW5kIjpudWxsLCJCYWNrZ3JvdW5kRmlsbFR5cGUiOjAsIk1hcmdpbiI6eyIkcmVmIjoiNzY5In0sIlBhZGRpbmciOnsiJHJlZiI6Ijc3MCJ9LCJCYWNrZ3JvdW5kIjp7IiRyZWYiOiIxNzYifSwiSXNWaXNpYmxlIjp0cnVlLCJXaWR0aCI6MC4wLCJIZWlnaHQiOjAuMCwiQm9yZGVyU3R5bGUiOnsiJGlkIjoiOTkzIiwiTGluZUNvbG9yIjpudWxsLCJMaW5lV2VpZ2h0IjowLjAsIkxpbmVUeXBlIjowLCJQYXJlbnRTdHlsZSI6bnVsbH0sIlBhcmVudFN0eWxlIjpudWxsfSwiRGF0ZVN0eWxlIjp7IiRpZCI6Ijk5NCIsIkZvbnRTZXR0aW5ncyI6eyIkaWQiOiI5OTUiLCJGb250U2l6ZSI6MTAsIkZvbnROYW1lIjoiQ2FsaWJyaSIsIklzQm9sZCI6ZmFsc2UsIklzSXRhbGljIjpmYWxzZSwiSXNVbmRlcmxpbmVkIjpmYWxzZSwiUGFyZW50U3R5bGUiOm51bGx9LCJBdXRvU2l6ZSI6MCwiRm9yZWdyb3VuZCI6eyIkcmVmIjoiODMifSwiTWF4V2lkdGgiOjIwMC4wLCJNYXhIZWlnaHQiOiJJbmZpbml0eSIsIlNtYXJ0Rm9yZWdyb3VuZElzQWN0aXZlIjpmYWxzZSwiSG9yaXpvbnRhbEFsaWdubWVudCI6MiwiVmVydGljYWxBbGlnbm1lbnQiOjAsIlNtYXJ0Rm9yZWdyb3VuZCI6bnVsbCwiQmFja2dyb3VuZEZpbGxUeXBlIjowLCJNYXJnaW4iOnsiJHJlZiI6Ijc3NCJ9LCJQYWRkaW5nIjp7IiRyZWYiOiI3NzUifSwiQmFja2dyb3VuZCI6eyIkcmVmIjoiMTgyIn0sIklzVmlzaWJsZSI6dHJ1ZSwiV2lkdGgiOjAuMCwiSGVpZ2h0IjowLjAsIkJvcmRlclN0eWxlIjp7IiRpZCI6Ijk5NiIsIkxpbmVDb2xvciI6bnVsbCwiTGluZVdlaWdodCI6MC4wLCJMaW5lVHlwZSI6MCwiUGFyZW50U3R5bGUiOm51bGx9LCJQYXJlbnRTdHlsZSI6bnVsbH0sIkRhdGVGb3JtYXQiOnsiJGlkIjoiOTk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k5OCIsIkZvcm1hdCI6MCwiSXNWaXNpYmxlIjpmYWxzZSwiTGFzdEtub3duVmlzaWJpbGl0eVN0YXRlIjpmYWxzZX0sIklzVmlzaWJsZSI6dHJ1ZSwiUGFyZW50U3R5bGUiOm51bGx9LCJJbmRleCI6MzIsIlNtYXJ0RHVyYXRpb25BY3RpdmF0ZWQiOmZhbHNlLCJEYXRlRm9ybWF0Ijp7IiRyZWYiOiI5OTcifSwiV2Vla051bWJlcmluZyI6eyIkaWQiOiI5OTkiLCJGb3JtYXQiOjAsIklzVmlzaWJsZSI6ZmFsc2UsIkxhc3RLbm93blZpc2liaWxpdHlTdGF0ZSI6ZmFsc2V9LCJJZCI6ImRiODQxYjJkLWMwYjUtNDM0ZS04MzAwLThjZDRkNGU1NDBiYyIsIkltcG9ydElkIjpudWxsLCJUaXRsZSI6IlJlbGVhc2UgdG8gV2ViIiwiTm90ZSI6bnVsbCwiSHlwZXJsaW5rIjp7IiRpZCI6IjEwMDAiLCJBZGRyZXNzIjoiIiwiU3ViQWRkcmVzcyI6IiJ9LCJJc0NoYW5nZWQiOmZhbHNlLCJJc05ldyI6ZmFsc2V9fV0sIl9taWxlc3RvbmVzIjpbXSwiSWQiOiIyZGQ4MDU3Ni1lM2QzLTRmYmQtYWY0ZC01ZWZjYmIyMTQzMjEiLCJJc1NpbmdsZUl0ZW1Sb3ciOmZhbHNlfV0sIkluZGV4IjowLCJJZCI6ImExZWI2OWE3LTUyNzQtNDAyNi05Y2Y1LWRkNzZmZWNmYzkwZSIsIkhlYWRlclRleHQiOm51bGwsIklzRGVmYXVsdCI6dHJ1ZSwiU3R5bGUiOnsiJGlkIjoiMTAwMSIsIkhlYWRlclN0eWxlIjp7IiRpZCI6IjEwMDIiLCJUZXh0U3R5bGUiOnsiJGlkIjoiMTAwMyIsIkZvbnRTZXR0aW5ncyI6eyIkaWQiOiIxMDA0IiwiRm9udFNpemUiOjExLCJGb250TmFtZSI6IkNhbGlicmkiLCJJc0JvbGQiOmZhbHNlLCJJc0l0YWxpYyI6ZmFsc2UsIklzVW5kZXJsaW5lZCI6ZmFsc2UsIlBhcmVudFN0eWxlIjpudWxsfSwiQXV0b1NpemUiOjIsIkZvcmVncm91bmQiOnsiJGlkIjoiMTAwNSIsIkNvbG9yIjp7IiRpZCI6IjEwMDY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xMDA3IiwiVG9wIjowLjAsIkxlZnQiOjAuMCwiUmlnaHQiOjAuMCwiQm90dG9tIjowLjB9LCJQYWRkaW5nIjp7IiRpZCI6IjEwMDgiLCJUb3AiOjAuMCwiTGVmdCI6MC4wLCJSaWdodCI6MC4wLCJCb3R0b20iOjAuMH0sIkJhY2tncm91bmQiOm51bGwsIklzVmlzaWJsZSI6dHJ1ZSwiV2lkdGgiOjAuMCwiSGVpZ2h0IjowLjAsIkJvcmRlclN0eWxlIjpudWxsLCJQYXJlbnRTdHlsZSI6bnVsbH0sIlJlY3RhbmdsZVN0eWxlIjp7IiRpZCI6IjEwMDkiLCJNYXJnaW4iOnsiJGlkIjoiMTAxMCIsIlRvcCI6MC4wLCJMZWZ0IjowLjAsIlJpZ2h0IjowLjAsIkJvdHRvbSI6MC4wfSwiUGFkZGluZyI6eyIkaWQiOiIxMDExIiwiVG9wIjowLjAsIkxlZnQiOjAuMCwiUmlnaHQiOjAuMCwiQm90dG9tIjowLjB9LCJCYWNrZ3JvdW5kIjp7IiRpZCI6IjEwMTIiLCJDb2xvciI6eyIkaWQiOiIxMDEzIiwiQSI6NjMsIlIiOjExMiwiRyI6MTczLCJCIjo3MX19LCJJc1Zpc2libGUiOnRydWUsIldpZHRoIjowLjAsIkhlaWdodCI6MC4wLCJCb3JkZXJTdHlsZSI6eyIkaWQiOiIxMDE0IiwiTGluZUNvbG9yIjp7IiRpZCI6IjEwMTUiLCIkdHlwZSI6Ik5MUkUuQ29tbW9uLkRvbS5Tb2xpZENvbG9yQnJ1c2gsIE5MUkUuQ29tbW9uIiwiQ29sb3IiOnsiJGlkIjoiMTAxNiIsIkEiOjI1NSwiUiI6MjU1LCJHIjowLCJCIjowfX0sIkxpbmVXZWlnaHQiOjAuMCwiTGluZVR5cGUiOjAsIlBhcmVudFN0eWxlIjpudWxsfSwiUGFyZW50U3R5bGUiOm51bGx9LCJNYXJnaW4iOnsiJGlkIjoiMTAxNyIsIlRvcCI6MC4wLCJMZWZ0IjowLjAsIlJpZ2h0IjowLjAsIkJvdHRvbSI6MC4wfSwiUGFkZGluZyI6eyIkaWQiOiIxMDE4IiwiVG9wIjowLjAsIkxlZnQiOjAuMCwiUmlnaHQiOjAuMCwiQm90dG9tIjowLjB9LCJCYWNrZ3JvdW5kIjpudWxsLCJJc1Zpc2libGUiOnRydWUsIldpZHRoIjowLjAsIkhlaWdodCI6MC4wLCJCb3JkZXJTdHlsZSI6bnVsbCwiUGFyZW50U3R5bGUiOm51bGx9LCJCYWNrZ3JvdW5kU3R5bGUiOnsiJGlkIjoiMTAxOSIsIk1hcmdpbiI6eyIkaWQiOiIxMDIwIiwiVG9wIjowLjAsIkxlZnQiOjAuMCwiUmlnaHQiOjAuMCwiQm90dG9tIjowLjB9LCJQYWRkaW5nIjp7IiRpZCI6IjEwMjEiLCJUb3AiOjAuMCwiTGVmdCI6MC4wLCJSaWdodCI6MC4wLCJCb3R0b20iOjAuMH0sIkJhY2tncm91bmQiOnsiJGlkIjoiMTAyMiIsIkNvbG9yIjp7IiRpZCI6IjEwMjMiLCJBIjo1MSwiUiI6MTY1LCJHIjoxNjUsIkIiOjE2NX19LCJJc1Zpc2libGUiOnRydWUsIldpZHRoIjowLjAsIkhlaWdodCI6MC4wLCJCb3JkZXJTdHlsZSI6eyIkaWQiOiIxMDI0IiwiTGluZUNvbG9yIjp7IiRpZCI6IjEwMjUiLCIkdHlwZSI6Ik5MUkUuQ29tbW9uLkRvbS5Tb2xpZENvbG9yQnJ1c2gsIE5MUkUuQ29tbW9uIiwiQ29sb3IiOnsiJGlkIjoiMTAyNiIsIkEiOjI1NSwiUiI6MjU1LCJHIjowLCJCIjowfX0sIkxpbmVXZWlnaHQiOjAuMCwiTGluZVR5cGUiOjAsIlBhcmVudFN0eWxlIjpudWxsfSwiUGFyZW50U3R5bGUiOm51bGx9LCJNYXJnaW4iOnsiJGlkIjoiMTAyNyIsIlRvcCI6MC4wLCJMZWZ0IjowLjAsIlJpZ2h0IjowLjAsIkJvdHRvbSI6MC4wfSwiUGFkZGluZyI6eyIkaWQiOiIxMDI4IiwiVG9wIjowLjAsIkxlZnQiOjAuMCwiUmlnaHQiOjAuMCwiQm90dG9tIjowLjB9LCJJc1Zpc2libGUiOnRydWUsIldpZHRoIjowLjAsIkhlaWdodCI6MC4wLCJCb3JkZXJTdHlsZSI6bnVsbCwiUGFyZW50U3R5bGUiOm51bGx9fV0sIklkIjoiZmZlZTFlNzktYjg1OS00M2EyLThjMzktNDU0ZWE4ODBmZGE4IiwiSW5kZXgiOjIzLCJIZWFkZXJUZXh0IjoiU2VydmljZSBEZXZlbG9wbWVudCIsIlN0eWxlIjp7IiRpZCI6IjEwMjkiLCJIZWFkZXJTdHlsZSI6eyIkaWQiOiIxMDMwIiwiVGV4dElzVmVydGljYWwiOmZhbHNlLCJUZXh0U3R5bGUiOnsiJGlkIjoiMTAzMSIsIkZvbnRTZXR0aW5ncyI6eyIkaWQiOiIxMDMyIiwiRm9udFNpemUiOjEyLCJGb250TmFtZSI6IkNhbGlicmkiLCJJc0JvbGQiOnRydWUsIklzSXRhbGljIjpmYWxzZSwiSXNVbmRlcmxpbmVkIjpmYWxzZSwiUGFyZW50U3R5bGUiOm51bGx9LCJBdXRvU2l6ZSI6MCwiRm9yZWdyb3VuZCI6eyIkaWQiOiIxMDMzIiwiQ29sb3IiOnsiJGlkIjoiMTAzNCIsIkEiOjI1NSwiUiI6MjU1LCJHIjoyNTUsIkIiOjI1NX19LCJNYXhXaWR0aCI6MC4wLCJNYXhIZWlnaHQiOjAuMCwiU21hcnRGb3JlZ3JvdW5kSXNBY3RpdmUiOmZhbHNlLCJIb3Jpem9udGFsQWxpZ25tZW50IjowLCJWZXJ0aWNhbEFsaWdubWVudCI6MCwiU21hcnRGb3JlZ3JvdW5kIjpudWxsLCJCYWNrZ3JvdW5kRmlsbFR5cGUiOjAsIk1hcmdpbiI6eyIkaWQiOiIxMDM1IiwiVG9wIjowLjAsIkxlZnQiOjAuMCwiUmlnaHQiOjAuMCwiQm90dG9tIjowLjB9LCJQYWRkaW5nIjp7IiRpZCI6IjEwMzYiLCJUb3AiOjAuMCwiTGVmdCI6MC4wLCJSaWdodCI6MC4wLCJCb3R0b20iOjAuMH0sIkJhY2tncm91bmQiOm51bGwsIklzVmlzaWJsZSI6ZmFsc2UsIldpZHRoIjowLjAsIkhlaWdodCI6MC4wLCJCb3JkZXJTdHlsZSI6bnVsbCwiUGFyZW50U3R5bGUiOm51bGx9LCJSZWN0YW5nbGVTdHlsZSI6eyIkaWQiOiIxMDM3IiwiTWFyZ2luIjp7IiRpZCI6IjEwMzgiLCJUb3AiOjAuMCwiTGVmdCI6MC4wLCJSaWdodCI6MC4wLCJCb3R0b20iOjAuMH0sIlBhZGRpbmciOnsiJGlkIjoiMTAzOSIsIlRvcCI6MC4wLCJMZWZ0IjowLjAsIlJpZ2h0IjowLjAsIkJvdHRvbSI6MC4wfSwiQmFja2dyb3VuZCI6eyIkaWQiOiIxMDQwIiwiQ29sb3IiOnsiJGlkIjoiMTA0MSIsIkEiOjI1NSwiUiI6MTEyLCJHIjoxNzMsIkIiOjcxfX0sIklzVmlzaWJsZSI6ZmFsc2UsIldpZHRoIjowLjAsIkhlaWdodCI6MC4wLCJCb3JkZXJTdHlsZSI6eyIkaWQiOiIxMDQyIiwiTGluZUNvbG9yIjp7IiRpZCI6IjEwNDMiLCIkdHlwZSI6Ik5MUkUuQ29tbW9uLkRvbS5Tb2xpZENvbG9yQnJ1c2gsIE5MUkUuQ29tbW9uIiwiQ29sb3IiOnsiJGlkIjoiMTA0NCIsIkEiOjI1NSwiUiI6NTUsIkciOjU1LCJCIjo1NX19LCJMaW5lV2VpZ2h0IjowLjAsIkxpbmVUeXBlIjowLCJQYXJlbnRTdHlsZSI6bnVsbH0sIlBhcmVudFN0eWxlIjpudWxsfSwiTWFyZ2luIjp7IiRpZCI6IjEwNDUiLCJUb3AiOjAuMCwiTGVmdCI6MC4wLCJSaWdodCI6MC4wLCJCb3R0b20iOjAuMH0sIlBhZGRpbmciOnsiJGlkIjoiMTA0NiIsIlRvcCI6MC4wLCJMZWZ0IjowLjAsIlJpZ2h0IjowLjAsIkJvdHRvbSI6MC4wfSwiQmFja2dyb3VuZCI6bnVsbCwiSXNWaXNpYmxlIjp0cnVlLCJXaWR0aCI6MC4wLCJIZWlnaHQiOjAuMCwiQm9yZGVyU3R5bGUiOm51bGwsIlBhcmVudFN0eWxlIjpudWxsfSwiQmFja2dyb3VuZFN0eWxlIjp7IiRpZCI6IjEwNDciLCJNYXJnaW4iOnsiJGlkIjoiMTA0OCIsIlRvcCI6MC4wLCJMZWZ0IjowLjAsIlJpZ2h0IjowLjAsIkJvdHRvbSI6MC4wfSwiUGFkZGluZyI6eyIkaWQiOiIxMDQ5IiwiVG9wIjowLjAsIkxlZnQiOjAuMCwiUmlnaHQiOjAuMCwiQm90dG9tIjowLjB9LCJCYWNrZ3JvdW5kIjp7IiRpZCI6IjEwNTAiLCJDb2xvciI6eyIkaWQiOiIxMDUxIiwiQSI6MzgsIlIiOjExMiwiRyI6MTczLCJCIjo3MX19LCJJc1Zpc2libGUiOnRydWUsIldpZHRoIjowLjAsIkhlaWdodCI6MC4wLCJCb3JkZXJTdHlsZSI6eyIkaWQiOiIxMDUyIiwiTGluZUNvbG9yIjp7IiRpZCI6IjEwNTMiLCIkdHlwZSI6Ik5MUkUuQ29tbW9uLkRvbS5Tb2xpZENvbG9yQnJ1c2gsIE5MUkUuQ29tbW9uIiwiQ29sb3IiOnsiJGlkIjoiMTA1NCIsIkEiOjI1NSwiUiI6NTUsIkciOjU1LCJCIjo1NX19LCJMaW5lV2VpZ2h0IjowLjAsIkxpbmVUeXBlIjowLCJQYXJlbnRTdHlsZSI6bnVsbH0sIlBhcmVudFN0eWxlIjpudWxsfSwiSXNBYm92ZVRpbWViYW5kIjpmYWxzZSwiTWFyZ2luIjp7IiRpZCI6IjEwNTUiLCJUb3AiOjAuMCwiTGVmdCI6MC4wLCJSaWdodCI6MC4wLCJCb3R0b20iOjAuMH0sIlBhZGRpbmciOnsiJGlkIjoiMTA1NiIsIlRvcCI6MC4wLCJMZWZ0IjowLjAsIlJpZ2h0IjowLjAsIkJvdHRvbSI6MC4wfSwiSXNWaXNpYmxlIjp0cnVlLCJXaWR0aCI6MC4wLCJIZWlnaHQiOjAuMCwiQm9yZGVyU3R5bGUiOnsiJGlkIjoiMTA1NyIsIkxpbmVDb2xvciI6bnVsbCwiTGluZVdlaWdodCI6MC4wLCJMaW5lVHlwZSI6MCwiUGFyZW50U3R5bGUiOm51bGx9LCJQYXJlbnRTdHlsZSI6bnVsbH19LHsiJGlkIjoiMTA1OCIsIl9hY3Rpdml0aWVzIjpbeyIkaWQiOiIxMDU5IiwiX3Jvd3MiOlt7IiRpZCI6IjEwNjAiLCJfdGFza3MiOltdLCJfbWlsZXN0b25lcyI6W3siJGlkIjoiMTA2MSIsIklkIjoiMjdlMGU5MGMtOGU2MS00NjBmLTg4ZGEtOTNhYjQwNGZjODVkIiwiSW5kZXgiOjM0LCJHcm91cElkIjoiOTM5OTMwZGQtYWQ5ZS00ZWYwLWI5NWEtNDI1MWZmNWQ3ZGQ1IiwiVGl0bGUiOiJTYWxlcyBEYXNoYm9hcmQiLCJEYXRlVGltZSI6IjIwMTktMTItMjBUMjM6NTk6MDAiLCJQZXJjZW50YWdlQ29tcGxldGUiOm51bGwsIk5vdGUiOm51bGwsIlN0eWxlIjp7IiRpZCI6IjEwNjIiLCJUaXRsZVBvc2l0aW9uIjoiTGVmdCIsIkRhdGVQb3NpdGlvbiI6IkxlZnQiLCJTaGFwZVR5cGUiOjYsIlNoYXBlU2l6ZSI6MywiU2hhcGVTdHlsZSI6eyIkaWQiOiIxMDYzIiwiTWFyZ2luIjp7IiRyZWYiOiIyNjUifSwiUGFkZGluZyI6eyIkcmVmIjoiMjY2In0sIkJhY2tncm91bmQiOnsiJGlkIjoiMTA2NCIsIkNvbG9yIjp7IiRpZCI6IjEwNjUiLCJBIjoyNTUsIlIiOjY4LCJHIjoxMTQsIkIiOjE5Nn19LCJJc1Zpc2libGUiOnRydWUsIldpZHRoIjoxNC42ODI1MTk5MTI3MTk3MjcsIkhlaWdodCI6MTYuMzEzOTM2MjMzNTIwNTA4LCJCb3JkZXJTdHlsZSI6eyIkaWQiOiIxMDY2IiwiTGluZUNvbG9yIjpudWxsLCJMaW5lV2VpZ2h0IjowLjAsIkxpbmVUeXBlIjowLCJQYXJlbnRTdHlsZSI6bnVsbH0sIlBhcmVudFN0eWxlIjpudWxsfSwiVGl0bGVTdHlsZSI6eyIkaWQiOiIxMDY3IiwiRm9udFNldHRpbmdzIjp7IiRpZCI6IjEwNjgiLCJGb250U2l6ZSI6MTEsIkZvbnROYW1lIjoiQ2FsaWJyaSIsIklzQm9sZCI6dHJ1ZSwiSXNJdGFsaWMiOmZhbHNlLCJJc1VuZGVybGluZWQiOmZhbHNlLCJQYXJlbnRTdHlsZSI6bnVsbH0sIkF1dG9TaXplIjowLCJGb3JlZ3JvdW5kIjp7IiRpZCI6IjEwNjkiLCJDb2xvciI6eyIkaWQiOiIxMDcw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yNzQifSwiUGFkZGluZyI6eyIkcmVmIjoiMjc1In0sIkJhY2tncm91bmQiOnsiJHJlZiI6IjI1In0sIklzVmlzaWJsZSI6dHJ1ZSwiV2lkdGgiOjAuMCwiSGVpZ2h0IjowLjAsIkJvcmRlclN0eWxlIjpudWxsLCJQYXJlbnRTdHlsZSI6bnVsbH0sIkRhdGVTdHlsZSI6eyIkaWQiOiIxMDcxIiwiRm9udFNldHRpbmdzIjp7IiRpZCI6IjEwNzIiLCJGb250U2l6ZSI6MTAsIkZvbnROYW1lIjoiQ2FsaWJyaSIsIklzQm9sZCI6ZmFsc2UsIklzSXRhbGljIjpmYWxzZSwiSXNVbmRlcmxpbmVkIjpmYWxzZSwiUGFyZW50U3R5bGUiOm51bGx9LCJBdXRvU2l6ZSI6MCwiRm9yZWdyb3VuZCI6eyIkcmVmIjoiMzAifSwiTWF4V2lkdGgiOjIwMC4wLCJNYXhIZWlnaHQiOiJJbmZpbml0eSIsIlNtYXJ0Rm9yZWdyb3VuZElzQWN0aXZlIjpmYWxzZSwiSG9yaXpvbnRhbEFsaWdubWVudCI6MiwiVmVydGljYWxBbGlnbm1lbnQiOjAsIlNtYXJ0Rm9yZWdyb3VuZCI6bnVsbCwiQmFja2dyb3VuZEZpbGxUeXBlIjowLCJNYXJnaW4iOnsiJHJlZiI6IjI3OSJ9LCJQYWRkaW5nIjp7IiRyZWYiOiIyODAifSwiQmFja2dyb3VuZCI6eyIkcmVmIjoiMzQifSwiSXNWaXNpYmxlIjpmYWxzZSwiV2lkdGgiOjAuMCwiSGVpZ2h0IjowLjAsIkJvcmRlclN0eWxlIjpudWxsLCJQYXJlbnRTdHlsZSI6bnVsbH0sIkRhdGVGb3JtYXQiOnsiJHJlZiI6IjI4MiJ9LCJXZWVrTnVtYmVyaW5nIjp7IiRpZCI6IjEwNzMiLCJGb3JtYXQiOjAsIklzVmlzaWJsZSI6ZmFsc2UsIkxhc3RLbm93blZpc2liaWxpdHlTdGF0ZSI6ZmFsc2V9LCJJc1Zpc2libGUiOnRydWUsIlBhcmVudFN0eWxlIjpudWxsfSwiSHlwZXJsaW5rIjp7IiRpZCI6IjEwNzQiLCJBZGRyZXNzIjoiIiwiU3ViQWRkcmVzcyI6IiJ9LCJJbXBvcnRJZCI6bnVsbH0seyIkaWQiOiIxMDc1IiwiSWQiOiIwNWY1ZTIyYi0wNzEwLTQyYTEtYTFkYy01OTYxNWJiNGM0NjkiLCJJbmRleCI6MzUsIkdyb3VwSWQiOiI5Mzk5MzBkZC1hZDllLTRlZjAtYjk1YS00MjUxZmY1ZDdkZDUiLCJUaXRsZSI6IlNlcnZpY2UgTWV0cmljcyIsIkRhdGVUaW1lIjoiMjAxOS0wNC0wMVQwMDowMDowMCIsIlBlcmNlbnRhZ2VDb21wbGV0ZSI6bnVsbCwiTm90ZSI6bnVsbCwiU3R5bGUiOnsiJGlkIjoiMTA3NiIsIlRpdGxlUG9zaXRpb24iOiJMZWZ0IiwiRGF0ZVBvc2l0aW9uIjoiTGVmdCIsIlNoYXBlVHlwZSI6NiwiU2hhcGVTaXplIjozLCJTaGFwZVN0eWxlIjp7IiRpZCI6IjEwNzciLCJNYXJnaW4iOnsiJHJlZiI6IjI2NSJ9LCJQYWRkaW5nIjp7IiRyZWYiOiIyNjYifSwiQmFja2dyb3VuZCI6eyIkaWQiOiIxMDc4IiwiQ29sb3IiOnsiJGlkIjoiMTA3OSIsIkEiOjI1NSwiUiI6NjgsIkciOjExNCwiQiI6MTk2fX0sIklzVmlzaWJsZSI6dHJ1ZSwiV2lkdGgiOjE0LjY4MjUxOTkxMjcxOTcyNywiSGVpZ2h0IjoxNi4zMTM5MzYyMzM1MjA1MDgsIkJvcmRlclN0eWxlIjp7IiRpZCI6IjEwODAiLCJMaW5lQ29sb3IiOm51bGwsIkxpbmVXZWlnaHQiOjAuMCwiTGluZVR5cGUiOjAsIlBhcmVudFN0eWxlIjpudWxsfSwiUGFyZW50U3R5bGUiOm51bGx9LCJUaXRsZVN0eWxlIjp7IiRpZCI6IjEwODEiLCJGb250U2V0dGluZ3MiOnsiJGlkIjoiMTA4MiIsIkZvbnRTaXplIjoxMSwiRm9udE5hbWUiOiJDYWxpYnJpIiwiSXNCb2xkIjp0cnVlLCJJc0l0YWxpYyI6ZmFsc2UsIklzVW5kZXJsaW5lZCI6ZmFsc2UsIlBhcmVudFN0eWxlIjpudWxsfSwiQXV0b1NpemUiOjAsIkZvcmVncm91bmQiOnsiJGlkIjoiMTA4MyIsIkNvbG9yIjp7IiRpZCI6IjEwODQ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I3NCJ9LCJQYWRkaW5nIjp7IiRyZWYiOiIyNzUifSwiQmFja2dyb3VuZCI6eyIkcmVmIjoiMjUifSwiSXNWaXNpYmxlIjp0cnVlLCJXaWR0aCI6MC4wLCJIZWlnaHQiOjAuMCwiQm9yZGVyU3R5bGUiOm51bGwsIlBhcmVudFN0eWxlIjpudWxsfSwiRGF0ZVN0eWxlIjp7IiRpZCI6IjEwODUiLCJGb250U2V0dGluZ3MiOnsiJGlkIjoiMTA4NiIsIkZvbnRTaXplIjoxMCwiRm9udE5hbWUiOiJDYWxpYnJpIiwiSXNCb2xkIjpmYWxzZSwiSXNJdGFsaWMiOmZhbHNlLCJJc1VuZGVybGluZWQiOmZhbHNlLCJQYXJlbnRTdHlsZSI6bnVsbH0sIkF1dG9TaXplIjowLCJGb3JlZ3JvdW5kIjp7IiRyZWYiOiIzMCJ9LCJNYXhXaWR0aCI6MjAwLjAsIk1heEhlaWdodCI6IkluZmluaXR5IiwiU21hcnRGb3JlZ3JvdW5kSXNBY3RpdmUiOmZhbHNlLCJIb3Jpem9udGFsQWxpZ25tZW50IjoyLCJWZXJ0aWNhbEFsaWdubWVudCI6MCwiU21hcnRGb3JlZ3JvdW5kIjpudWxsLCJCYWNrZ3JvdW5kRmlsbFR5cGUiOjAsIk1hcmdpbiI6eyIkcmVmIjoiMjc5In0sIlBhZGRpbmciOnsiJHJlZiI6IjI4MCJ9LCJCYWNrZ3JvdW5kIjp7IiRyZWYiOiIzNCJ9LCJJc1Zpc2libGUiOmZhbHNlLCJXaWR0aCI6MC4wLCJIZWlnaHQiOjAuMCwiQm9yZGVyU3R5bGUiOm51bGwsIlBhcmVudFN0eWxlIjpudWxsfSwiRGF0ZUZvcm1hdCI6eyIkcmVmIjoiMjgyIn0sIldlZWtOdW1iZXJpbmciOnsiJGlkIjoiMTA4NyIsIkZvcm1hdCI6MCwiSXNWaXNpYmxlIjpmYWxzZSwiTGFzdEtub3duVmlzaWJpbGl0eVN0YXRlIjpmYWxzZX0sIklzVmlzaWJsZSI6dHJ1ZSwiUGFyZW50U3R5bGUiOm51bGx9LCJIeXBlcmxpbmsiOnsiJGlkIjoiMTA4OCIsIkFkZHJlc3MiOiIiLCJTdWJBZGRyZXNzIjoiIn0sIkltcG9ydElkIjpudWxsfSx7IiRpZCI6IjEwODkiLCJJZCI6IjM4ZjdjYWY5LWI3NDAtNDY3NC1iNTA0LTBkMGFiMjA0ZjlmOSIsIkluZGV4IjozNiwiR3JvdXBJZCI6IjkzOTkzMGRkLWFkOWUtNGVmMC1iOTVhLTQyNTFmZjVkN2RkNSIsIlRpdGxlIjoiU2VydmljZSBEYXNoYm9hcmQiLCJEYXRlVGltZSI6IjIwMTktMDgtMTBUMjM6NTk6MDAiLCJQZXJjZW50YWdlQ29tcGxldGUiOm51bGwsIk5vdGUiOm51bGwsIlN0eWxlIjp7IiRpZCI6IjEwOTAiLCJUaXRsZVBvc2l0aW9uIjoiTGVmdCIsIkRhdGVQb3NpdGlvbiI6IkxlZnQiLCJTaGFwZVR5cGUiOjYsIlNoYXBlU2l6ZSI6MywiU2hhcGVTdHlsZSI6eyIkaWQiOiIxMDkxIiwiTWFyZ2luIjp7IiRyZWYiOiIyNjUifSwiUGFkZGluZyI6eyIkcmVmIjoiMjY2In0sIkJhY2tncm91bmQiOnsiJGlkIjoiMTA5MiIsIkNvbG9yIjp7IiRpZCI6IjEwOTMiLCJBIjoyNTUsIlIiOjY4LCJHIjoxMTQsIkIiOjE5Nn19LCJJc1Zpc2libGUiOnRydWUsIldpZHRoIjoxNC42ODI1MTk5MTI3MTk3MjcsIkhlaWdodCI6MTYuMzEzOTM2MjMzNTIwNTA4LCJCb3JkZXJTdHlsZSI6eyIkaWQiOiIxMDk0IiwiTGluZUNvbG9yIjpudWxsLCJMaW5lV2VpZ2h0IjowLjAsIkxpbmVUeXBlIjowLCJQYXJlbnRTdHlsZSI6bnVsbH0sIlBhcmVudFN0eWxlIjpudWxsfSwiVGl0bGVTdHlsZSI6eyIkaWQiOiIxMDk1IiwiRm9udFNldHRpbmdzIjp7IiRpZCI6IjEwOTYiLCJGb250U2l6ZSI6MTEsIkZvbnROYW1lIjoiQ2FsaWJyaSIsIklzQm9sZCI6dHJ1ZSwiSXNJdGFsaWMiOmZhbHNlLCJJc1VuZGVybGluZWQiOmZhbHNlLCJQYXJlbnRTdHlsZSI6bnVsbH0sIkF1dG9TaXplIjowLCJGb3JlZ3JvdW5kIjp7IiRpZCI6IjEwOTciLCJDb2xvciI6eyIkaWQiOiIxMDk4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yNzQifSwiUGFkZGluZyI6eyIkcmVmIjoiMjc1In0sIkJhY2tncm91bmQiOnsiJHJlZiI6IjI1In0sIklzVmlzaWJsZSI6dHJ1ZSwiV2lkdGgiOjAuMCwiSGVpZ2h0IjowLjAsIkJvcmRlclN0eWxlIjpudWxsLCJQYXJlbnRTdHlsZSI6bnVsbH0sIkRhdGVTdHlsZSI6eyIkaWQiOiIxMDk5IiwiRm9udFNldHRpbmdzIjp7IiRpZCI6IjExMDAiLCJGb250U2l6ZSI6MTAsIkZvbnROYW1lIjoiQ2FsaWJyaSIsIklzQm9sZCI6ZmFsc2UsIklzSXRhbGljIjpmYWxzZSwiSXNVbmRlcmxpbmVkIjpmYWxzZSwiUGFyZW50U3R5bGUiOm51bGx9LCJBdXRvU2l6ZSI6MCwiRm9yZWdyb3VuZCI6eyIkcmVmIjoiMzAifSwiTWF4V2lkdGgiOjIwMC4wLCJNYXhIZWlnaHQiOiJJbmZpbml0eSIsIlNtYXJ0Rm9yZWdyb3VuZElzQWN0aXZlIjpmYWxzZSwiSG9yaXpvbnRhbEFsaWdubWVudCI6MiwiVmVydGljYWxBbGlnbm1lbnQiOjAsIlNtYXJ0Rm9yZWdyb3VuZCI6bnVsbCwiQmFja2dyb3VuZEZpbGxUeXBlIjowLCJNYXJnaW4iOnsiJHJlZiI6IjI3OSJ9LCJQYWRkaW5nIjp7IiRyZWYiOiIyODAifSwiQmFja2dyb3VuZCI6eyIkcmVmIjoiMzQifSwiSXNWaXNpYmxlIjpmYWxzZSwiV2lkdGgiOjAuMCwiSGVpZ2h0IjowLjAsIkJvcmRlclN0eWxlIjpudWxsLCJQYXJlbnRTdHlsZSI6bnVsbH0sIkRhdGVGb3JtYXQiOnsiJHJlZiI6IjI4MiJ9LCJXZWVrTnVtYmVyaW5nIjp7IiRpZCI6IjExMDEiLCJGb3JtYXQiOjAsIklzVmlzaWJsZSI6ZmFsc2UsIkxhc3RLbm93blZpc2liaWxpdHlTdGF0ZSI6ZmFsc2V9LCJJc1Zpc2libGUiOnRydWUsIlBhcmVudFN0eWxlIjpudWxsfSwiSHlwZXJsaW5rIjp7IiRpZCI6IjExMDIiLCJBZGRyZXNzIjoiIiwiU3ViQWRkcmVzcyI6IiJ9LCJJbXBvcnRJZCI6bnVsbH0seyIkaWQiOiIxMTAzIiwiSWQiOiI1MDI0ZGE1Zi00ZDg4LTQxNzQtOGE4OS01NDQxMjZmOWRhODIiLCJJbmRleCI6MzcsIkdyb3VwSWQiOiI5Mzk5MzBkZC1hZDllLTRlZjAtYjk1YS00MjUxZmY1ZDdkZDUiLCJUaXRsZSI6IlJlYWwtdGltZSBBbmFseXRpY3MiLCJEYXRlVGltZSI6IjIwMTktMTAtMTlUMDA6MDA6MDAiLCJQZXJjZW50YWdlQ29tcGxldGUiOm51bGwsIk5vdGUiOm51bGwsIlN0eWxlIjp7IiRpZCI6IjExMDQiLCJUaXRsZVBvc2l0aW9uIjoiTGVmdCIsIkRhdGVQb3NpdGlvbiI6IkxlZnQiLCJTaGFwZVR5cGUiOjYsIlNoYXBlU2l6ZSI6MywiU2hhcGVTdHlsZSI6eyIkaWQiOiIxMTA1IiwiTWFyZ2luIjp7IiRyZWYiOiIyNjUifSwiUGFkZGluZyI6eyIkcmVmIjoiMjY2In0sIkJhY2tncm91bmQiOnsiJGlkIjoiMTEwNiIsIkNvbG9yIjp7IiRpZCI6IjExMDciLCJBIjoyNTUsIlIiOjY4LCJHIjoxMTQsIkIiOjE5Nn19LCJJc1Zpc2libGUiOnRydWUsIldpZHRoIjoxNC42ODI1MTk5MTI3MTk3MjcsIkhlaWdodCI6MTYuMzEzOTM2MjMzNTIwNTA4LCJCb3JkZXJTdHlsZSI6eyIkaWQiOiIxMTA4IiwiTGluZUNvbG9yIjpudWxsLCJMaW5lV2VpZ2h0IjowLjAsIkxpbmVUeXBlIjowLCJQYXJlbnRTdHlsZSI6bnVsbH0sIlBhcmVudFN0eWxlIjpudWxsfSwiVGl0bGVTdHlsZSI6eyIkaWQiOiIxMTA5IiwiRm9udFNldHRpbmdzIjp7IiRpZCI6IjExMTAiLCJGb250U2l6ZSI6MTEsIkZvbnROYW1lIjoiQ2FsaWJyaSIsIklzQm9sZCI6dHJ1ZSwiSXNJdGFsaWMiOmZhbHNlLCJJc1VuZGVybGluZWQiOmZhbHNlLCJQYXJlbnRTdHlsZSI6bnVsbH0sIkF1dG9TaXplIjowLCJGb3JlZ3JvdW5kIjp7IiRpZCI6IjExMTEiLCJDb2xvciI6eyIkaWQiOiIxMTEy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yNzQifSwiUGFkZGluZyI6eyIkcmVmIjoiMjc1In0sIkJhY2tncm91bmQiOnsiJHJlZiI6IjI1In0sIklzVmlzaWJsZSI6dHJ1ZSwiV2lkdGgiOjAuMCwiSGVpZ2h0IjowLjAsIkJvcmRlclN0eWxlIjpudWxsLCJQYXJlbnRTdHlsZSI6bnVsbH0sIkRhdGVTdHlsZSI6eyIkaWQiOiIxMTEzIiwiRm9udFNldHRpbmdzIjp7IiRpZCI6IjExMTQiLCJGb250U2l6ZSI6MTAsIkZvbnROYW1lIjoiQ2FsaWJyaSIsIklzQm9sZCI6ZmFsc2UsIklzSXRhbGljIjpmYWxzZSwiSXNVbmRlcmxpbmVkIjpmYWxzZSwiUGFyZW50U3R5bGUiOm51bGx9LCJBdXRvU2l6ZSI6MCwiRm9yZWdyb3VuZCI6eyIkcmVmIjoiMzAifSwiTWF4V2lkdGgiOjIwMC4wLCJNYXhIZWlnaHQiOiJJbmZpbml0eSIsIlNtYXJ0Rm9yZWdyb3VuZElzQWN0aXZlIjpmYWxzZSwiSG9yaXpvbnRhbEFsaWdubWVudCI6MiwiVmVydGljYWxBbGlnbm1lbnQiOjAsIlNtYXJ0Rm9yZWdyb3VuZCI6bnVsbCwiQmFja2dyb3VuZEZpbGxUeXBlIjowLCJNYXJnaW4iOnsiJHJlZiI6IjI3OSJ9LCJQYWRkaW5nIjp7IiRyZWYiOiIyODAifSwiQmFja2dyb3VuZCI6eyIkcmVmIjoiMzQifSwiSXNWaXNpYmxlIjpmYWxzZSwiV2lkdGgiOjAuMCwiSGVpZ2h0IjowLjAsIkJvcmRlclN0eWxlIjpudWxsLCJQYXJlbnRTdHlsZSI6bnVsbH0sIkRhdGVGb3JtYXQiOnsiJHJlZiI6IjI4MiJ9LCJXZWVrTnVtYmVyaW5nIjp7IiRpZCI6IjExMTUiLCJGb3JtYXQiOjAsIklzVmlzaWJsZSI6ZmFsc2UsIkxhc3RLbm93blZpc2liaWxpdHlTdGF0ZSI6ZmFsc2V9LCJJc1Zpc2libGUiOnRydWUsIlBhcmVudFN0eWxlIjpudWxsfSwiSHlwZXJsaW5rIjp7IiRpZCI6IjExMTYiLCJBZGRyZXNzIjoiIiwiU3ViQWRkcmVzcyI6IiJ9LCJJbXBvcnRJZCI6bnVsbH0seyIkaWQiOiIxMTE3IiwiSWQiOiI0MmMxYTBjYS0wZWM3LTQ2ODAtYTU4Yi1iZDNjNDlmOTEyNWIiLCJJbmRleCI6MzgsIkdyb3VwSWQiOiI5Mzk5MzBkZC1hZDllLTRlZjAtYjk1YS00MjUxZmY1ZDdkZDUiLCJUaXRsZSI6IlF1YWxpdHkgTWV0cmljcyIsIkRhdGVUaW1lIjoiMjAxOS0wNS0xOVQyMzo1OTowMCIsIlBlcmNlbnRhZ2VDb21wbGV0ZSI6bnVsbCwiTm90ZSI6bnVsbCwiU3R5bGUiOnsiJGlkIjoiMTExOCIsIlRpdGxlUG9zaXRpb24iOiJMZWZ0IiwiRGF0ZVBvc2l0aW9uIjoiTGVmdCIsIlNoYXBlVHlwZSI6NiwiU2hhcGVTaXplIjozLCJTaGFwZVN0eWxlIjp7IiRpZCI6IjExMTkiLCJNYXJnaW4iOnsiJHJlZiI6IjI2NSJ9LCJQYWRkaW5nIjp7IiRyZWYiOiIyNjYifSwiQmFja2dyb3VuZCI6eyIkaWQiOiIxMTIwIiwiQ29sb3IiOnsiJGlkIjoiMTEyMSIsIkEiOjI1NSwiUiI6NjgsIkciOjExNCwiQiI6MTk2fX0sIklzVmlzaWJsZSI6dHJ1ZSwiV2lkdGgiOjE0LjY4MjUxOTkxMjcxOTcyNywiSGVpZ2h0IjoxNi4zMTM5MzYyMzM1MjA1MDgsIkJvcmRlclN0eWxlIjp7IiRpZCI6IjExMjIiLCJMaW5lQ29sb3IiOm51bGwsIkxpbmVXZWlnaHQiOjAuMCwiTGluZVR5cGUiOjAsIlBhcmVudFN0eWxlIjpudWxsfSwiUGFyZW50U3R5bGUiOm51bGx9LCJUaXRsZVN0eWxlIjp7IiRpZCI6IjExMjMiLCJGb250U2V0dGluZ3MiOnsiJGlkIjoiMTEyNCIsIkZvbnRTaXplIjoxMSwiRm9udE5hbWUiOiJDYWxpYnJpIiwiSXNCb2xkIjp0cnVlLCJJc0l0YWxpYyI6ZmFsc2UsIklzVW5kZXJsaW5lZCI6ZmFsc2UsIlBhcmVudFN0eWxlIjpudWxsfSwiQXV0b1NpemUiOjAsIkZvcmVncm91bmQiOnsiJGlkIjoiMTEyNSIsIkNvbG9yIjp7IiRpZCI6IjExMjY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I3NCJ9LCJQYWRkaW5nIjp7IiRyZWYiOiIyNzUifSwiQmFja2dyb3VuZCI6eyIkcmVmIjoiMjUifSwiSXNWaXNpYmxlIjp0cnVlLCJXaWR0aCI6MC4wLCJIZWlnaHQiOjAuMCwiQm9yZGVyU3R5bGUiOm51bGwsIlBhcmVudFN0eWxlIjpudWxsfSwiRGF0ZVN0eWxlIjp7IiRpZCI6IjExMjciLCJGb250U2V0dGluZ3MiOnsiJGlkIjoiMTEyOCIsIkZvbnRTaXplIjoxMCwiRm9udE5hbWUiOiJDYWxpYnJpIiwiSXNCb2xkIjpmYWxzZSwiSXNJdGFsaWMiOmZhbHNlLCJJc1VuZGVybGluZWQiOmZhbHNlLCJQYXJlbnRTdHlsZSI6bnVsbH0sIkF1dG9TaXplIjowLCJGb3JlZ3JvdW5kIjp7IiRyZWYiOiIzMCJ9LCJNYXhXaWR0aCI6MjAwLjAsIk1heEhlaWdodCI6IkluZmluaXR5IiwiU21hcnRGb3JlZ3JvdW5kSXNBY3RpdmUiOmZhbHNlLCJIb3Jpem9udGFsQWxpZ25tZW50IjoyLCJWZXJ0aWNhbEFsaWdubWVudCI6MCwiU21hcnRGb3JlZ3JvdW5kIjpudWxsLCJCYWNrZ3JvdW5kRmlsbFR5cGUiOjAsIk1hcmdpbiI6eyIkcmVmIjoiMjc5In0sIlBhZGRpbmciOnsiJHJlZiI6IjI4MCJ9LCJCYWNrZ3JvdW5kIjp7IiRyZWYiOiIzNCJ9LCJJc1Zpc2libGUiOmZhbHNlLCJXaWR0aCI6MC4wLCJIZWlnaHQiOjAuMCwiQm9yZGVyU3R5bGUiOm51bGwsIlBhcmVudFN0eWxlIjpudWxsfSwiRGF0ZUZvcm1hdCI6eyIkaWQiOiIxMTI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xMzAiLCJGb3JtYXQiOjAsIklzVmlzaWJsZSI6ZmFsc2UsIkxhc3RLbm93blZpc2liaWxpdHlTdGF0ZSI6ZmFsc2V9LCJJc1Zpc2libGUiOnRydWUsIlBhcmVudFN0eWxlIjpudWxsfSwiSHlwZXJsaW5rIjp7IiRpZCI6IjExMzEiLCJBZGRyZXNzIjoiIiwiU3ViQWRkcmVzcyI6IiJ9LCJJbXBvcnRJZCI6bnVsbH1dLCJJZCI6IjkzOTkzMGRkLWFkOWUtNGVmMC1iOTVhLTQyNTFmZjVkN2RkNSIsIklzU2luZ2xlSXRlbVJvdyI6ZmFsc2V9LHsiJGlkIjoiMTEzMiIsIl90YXNrcyI6W10sIl9taWxlc3RvbmVzIjpbeyIkaWQiOiIxMTMzIiwiSWQiOiIwZmU2ZTZjNC1kMzQ5LTQyN2MtODFjYS1jY2Y1NzZiYTQ2MGMiLCJJbmRleCI6MzksIkdyb3VwSWQiOiJiYzI4OTJmMS1kNDBlLTRmMDUtYTkzYy1jOWQ2NTJhMzhkMDUiLCJUaXRsZSI6IkNvbnZlcnNpb24gTWV0cmljcyIsIkRhdGVUaW1lIjoiMjAxOS0xMC0xOFQyMTo1ODowMCIsIlBlcmNlbnRhZ2VDb21wbGV0ZSI6bnVsbCwiTm90ZSI6bnVsbCwiU3R5bGUiOnsiJGlkIjoiMTEzNCIsIlRpdGxlUG9zaXRpb24iOiJMZWZ0IiwiRGF0ZVBvc2l0aW9uIjoiTGVmdCIsIlNoYXBlVHlwZSI6NiwiU2hhcGVTaXplIjozLCJTaGFwZVN0eWxlIjp7IiRpZCI6IjExMzUiLCJNYXJnaW4iOnsiJHJlZiI6IjI2NSJ9LCJQYWRkaW5nIjp7IiRyZWYiOiIyNjYifSwiQmFja2dyb3VuZCI6eyIkaWQiOiIxMTM2IiwiQ29sb3IiOnsiJGlkIjoiMTEzNyIsIkEiOjI1NSwiUiI6NjgsIkciOjExNCwiQiI6MTk2fX0sIklzVmlzaWJsZSI6dHJ1ZSwiV2lkdGgiOjE0LjY4MjUxOTkxMjcxOTcyNywiSGVpZ2h0IjoxNi4zMTM5MzYyMzM1MjA1MDgsIkJvcmRlclN0eWxlIjp7IiRpZCI6IjExMzgiLCJMaW5lQ29sb3IiOm51bGwsIkxpbmVXZWlnaHQiOjAuMCwiTGluZVR5cGUiOjAsIlBhcmVudFN0eWxlIjpudWxsfSwiUGFyZW50U3R5bGUiOm51bGx9LCJUaXRsZVN0eWxlIjp7IiRpZCI6IjExMzkiLCJGb250U2V0dGluZ3MiOnsiJGlkIjoiMTE0MCIsIkZvbnRTaXplIjoxMSwiRm9udE5hbWUiOiJDYWxpYnJpIiwiSXNCb2xkIjp0cnVlLCJJc0l0YWxpYyI6ZmFsc2UsIklzVW5kZXJsaW5lZCI6ZmFsc2UsIlBhcmVudFN0eWxlIjpudWxsfSwiQXV0b1NpemUiOjAsIkZvcmVncm91bmQiOnsiJGlkIjoiMTE0MSIsIkNvbG9yIjp7IiRpZCI6IjExNDI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I3NCJ9LCJQYWRkaW5nIjp7IiRyZWYiOiIyNzUifSwiQmFja2dyb3VuZCI6eyIkcmVmIjoiMjUifSwiSXNWaXNpYmxlIjp0cnVlLCJXaWR0aCI6MC4wLCJIZWlnaHQiOjAuMCwiQm9yZGVyU3R5bGUiOm51bGwsIlBhcmVudFN0eWxlIjpudWxsfSwiRGF0ZVN0eWxlIjp7IiRpZCI6IjExNDMiLCJGb250U2V0dGluZ3MiOnsiJGlkIjoiMTE0NCIsIkZvbnRTaXplIjoxMCwiRm9udE5hbWUiOiJDYWxpYnJpIiwiSXNCb2xkIjpmYWxzZSwiSXNJdGFsaWMiOmZhbHNlLCJJc1VuZGVybGluZWQiOmZhbHNlLCJQYXJlbnRTdHlsZSI6bnVsbH0sIkF1dG9TaXplIjowLCJGb3JlZ3JvdW5kIjp7IiRyZWYiOiIzMCJ9LCJNYXhXaWR0aCI6MjAwLjAsIk1heEhlaWdodCI6IkluZmluaXR5IiwiU21hcnRGb3JlZ3JvdW5kSXNBY3RpdmUiOmZhbHNlLCJIb3Jpem9udGFsQWxpZ25tZW50IjoyLCJWZXJ0aWNhbEFsaWdubWVudCI6MCwiU21hcnRGb3JlZ3JvdW5kIjpudWxsLCJCYWNrZ3JvdW5kRmlsbFR5cGUiOjAsIk1hcmdpbiI6eyIkcmVmIjoiMjc5In0sIlBhZGRpbmciOnsiJHJlZiI6IjI4MCJ9LCJCYWNrZ3JvdW5kIjp7IiRyZWYiOiIzNCJ9LCJJc1Zpc2libGUiOmZhbHNlLCJXaWR0aCI6MC4wLCJIZWlnaHQiOjAuMCwiQm9yZGVyU3R5bGUiOm51bGwsIlBhcmVudFN0eWxlIjpudWxsfSwiRGF0ZUZvcm1hdCI6eyIkcmVmIjoiMjgyIn0sIldlZWtOdW1iZXJpbmciOnsiJGlkIjoiMTE0NSIsIkZvcm1hdCI6MCwiSXNWaXNpYmxlIjpmYWxzZSwiTGFzdEtub3duVmlzaWJpbGl0eVN0YXRlIjpmYWxzZX0sIklzVmlzaWJsZSI6dHJ1ZSwiUGFyZW50U3R5bGUiOm51bGx9LCJIeXBlcmxpbmsiOnsiJGlkIjoiMTE0NiIsIkFkZHJlc3MiOiIiLCJTdWJBZGRyZXNzIjoiIn0sIkltcG9ydElkIjpudWxsfSx7IiRpZCI6IjExNDciLCJJZCI6Ijc2OTU2MTdhLTE0YTgtNGM5NS1hMjY5LWM2Y2Q0YjRmMzM1YSIsIkluZGV4Ijo0MCwiR3JvdXBJZCI6ImJjMjg5MmYxLWQ0MGUtNGYwNS1hOTNjLWM5ZDY1MmEzOGQwNSIsIlRpdGxlIjoiUmVhbC10aW1lIFJlcG9ydGluZyIsIkRhdGVUaW1lIjoiMjAxOS0xMi0yMVQwMDowMDowMCIsIlBlcmNlbnRhZ2VDb21wbGV0ZSI6bnVsbCwiTm90ZSI6bnVsbCwiU3R5bGUiOnsiJGlkIjoiMTE0OCIsIlRpdGxlUG9zaXRpb24iOiJMZWZ0IiwiRGF0ZVBvc2l0aW9uIjoiTGVmdCIsIlNoYXBlVHlwZSI6NiwiU2hhcGVTaXplIjozLCJTaGFwZVN0eWxlIjp7IiRpZCI6IjExNDkiLCJNYXJnaW4iOnsiJHJlZiI6IjI2NSJ9LCJQYWRkaW5nIjp7IiRyZWYiOiIyNjYifSwiQmFja2dyb3VuZCI6eyIkaWQiOiIxMTUwIiwiQ29sb3IiOnsiJGlkIjoiMTE1MSIsIkEiOjI1NSwiUiI6NjgsIkciOjExNCwiQiI6MTk2fX0sIklzVmlzaWJsZSI6dHJ1ZSwiV2lkdGgiOjE0LjY4MjUxOTkxMjcxOTcyNywiSGVpZ2h0IjoxNi4zMTM5MzYyMzM1MjA1MDgsIkJvcmRlclN0eWxlIjp7IiRpZCI6IjExNTIiLCJMaW5lQ29sb3IiOm51bGwsIkxpbmVXZWlnaHQiOjAuMCwiTGluZVR5cGUiOjAsIlBhcmVudFN0eWxlIjpudWxsfSwiUGFyZW50U3R5bGUiOm51bGx9LCJUaXRsZVN0eWxlIjp7IiRpZCI6IjExNTMiLCJGb250U2V0dGluZ3MiOnsiJGlkIjoiMTE1NCIsIkZvbnRTaXplIjoxMSwiRm9udE5hbWUiOiJDYWxpYnJpIiwiSXNCb2xkIjp0cnVlLCJJc0l0YWxpYyI6ZmFsc2UsIklzVW5kZXJsaW5lZCI6ZmFsc2UsIlBhcmVudFN0eWxlIjpudWxsfSwiQXV0b1NpemUiOjAsIkZvcmVncm91bmQiOnsiJGlkIjoiMTE1NSIsIkNvbG9yIjp7IiRpZCI6IjExNTY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I3NCJ9LCJQYWRkaW5nIjp7IiRyZWYiOiIyNzUifSwiQmFja2dyb3VuZCI6eyIkcmVmIjoiMjUifSwiSXNWaXNpYmxlIjp0cnVlLCJXaWR0aCI6MC4wLCJIZWlnaHQiOjAuMCwiQm9yZGVyU3R5bGUiOm51bGwsIlBhcmVudFN0eWxlIjpudWxsfSwiRGF0ZVN0eWxlIjp7IiRpZCI6IjExNTciLCJGb250U2V0dGluZ3MiOnsiJGlkIjoiMTE1OCIsIkZvbnRTaXplIjoxMCwiRm9udE5hbWUiOiJDYWxpYnJpIiwiSXNCb2xkIjpmYWxzZSwiSXNJdGFsaWMiOmZhbHNlLCJJc1VuZGVybGluZWQiOmZhbHNlLCJQYXJlbnRTdHlsZSI6bnVsbH0sIkF1dG9TaXplIjowLCJGb3JlZ3JvdW5kIjp7IiRyZWYiOiIzMCJ9LCJNYXhXaWR0aCI6MjAwLjAsIk1heEhlaWdodCI6IkluZmluaXR5IiwiU21hcnRGb3JlZ3JvdW5kSXNBY3RpdmUiOmZhbHNlLCJIb3Jpem9udGFsQWxpZ25tZW50IjoyLCJWZXJ0aWNhbEFsaWdubWVudCI6MCwiU21hcnRGb3JlZ3JvdW5kIjpudWxsLCJCYWNrZ3JvdW5kRmlsbFR5cGUiOjAsIk1hcmdpbiI6eyIkcmVmIjoiMjc5In0sIlBhZGRpbmciOnsiJHJlZiI6IjI4MCJ9LCJCYWNrZ3JvdW5kIjp7IiRyZWYiOiIzNCJ9LCJJc1Zpc2libGUiOmZhbHNlLCJXaWR0aCI6MC4wLCJIZWlnaHQiOjAuMCwiQm9yZGVyU3R5bGUiOm51bGwsIlBhcmVudFN0eWxlIjpudWxsfSwiRGF0ZUZvcm1hdCI6eyIkcmVmIjoiMjgyIn0sIldlZWtOdW1iZXJpbmciOnsiJGlkIjoiMTE1OSIsIkZvcm1hdCI6MCwiSXNWaXNpYmxlIjpmYWxzZSwiTGFzdEtub3duVmlzaWJpbGl0eVN0YXRlIjpmYWxzZX0sIklzVmlzaWJsZSI6dHJ1ZSwiUGFyZW50U3R5bGUiOm51bGx9LCJIeXBlcmxpbmsiOnsiJGlkIjoiMTE2MCIsIkFkZHJlc3MiOiIiLCJTdWJBZGRyZXNzIjoiIn0sIkltcG9ydElkIjpudWxsfSx7IiRpZCI6IjExNjEiLCJJZCI6IjkwODI5OGY0LTY2NzYtNDcyYS04YjM0LTE0ZmEyY2I5Mzc2YiIsIkluZGV4Ijo0MSwiR3JvdXBJZCI6ImJjMjg5MmYxLWQ0MGUtNGYwNS1hOTNjLWM5ZDY1MmEzOGQwNSIsIlRpdGxlIjoiTWlsZXN0b25lIiwiRGF0ZVRpbWUiOiIyMDE5LTA4LTIyVDIzOjU5OjAwWiIsIlBlcmNlbnRhZ2VDb21wbGV0ZSI6bnVsbCwiTm90ZSI6bnVsbCwiU3R5bGUiOnsiJGlkIjoiMTE2MiIsIlRpdGxlUG9zaXRpb24iOiJMZWZ0IiwiRGF0ZVBvc2l0aW9uIjoiTGVmdCIsIlNoYXBlVHlwZSI6MTQsIlNoYXBlU2l6ZSI6MSwiU2hhcGVTdHlsZSI6eyIkaWQiOiIxMTYzIiwiTWFyZ2luIjp7IiRyZWYiOiIyNjUifSwiUGFkZGluZyI6eyIkcmVmIjoiMjY2In0sIkJhY2tncm91bmQiOnsiJGlkIjoiMTE2NCIsIkNvbG9yIjp7IiRpZCI6IjExNjUiLCJBIjoyNTUsIlIiOjY4LCJHIjoxMTQsIkIiOjE5Nn19LCJJc1Zpc2libGUiOnRydWUsIldpZHRoIjoxOC4wLCJIZWlnaHQiOjIwLjAsIkJvcmRlclN0eWxlIjp7IiRpZCI6IjExNjYiLCJMaW5lQ29sb3IiOm51bGwsIkxpbmVXZWlnaHQiOjAuMCwiTGluZVR5cGUiOjAsIlBhcmVudFN0eWxlIjpudWxsfSwiUGFyZW50U3R5bGUiOm51bGx9LCJUaXRsZVN0eWxlIjp7IiRpZCI6IjExNjciLCJGb250U2V0dGluZ3MiOnsiJGlkIjoiMTE2OCIsIkZvbnRTaXplIjoxMSwiRm9udE5hbWUiOiJDYWxpYnJpIiwiSXNCb2xkIjp0cnVlLCJJc0l0YWxpYyI6ZmFsc2UsIklzVW5kZXJsaW5lZCI6ZmFsc2UsIlBhcmVudFN0eWxlIjpudWxsfSwiQXV0b1NpemUiOjAsIkZvcmVncm91bmQiOnsiJGlkIjoiMTE2OSIsIkNvbG9yIjp7IiRpZCI6IjExNzA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I3NCJ9LCJQYWRkaW5nIjp7IiRyZWYiOiIyNzUifSwiQmFja2dyb3VuZCI6eyIkcmVmIjoiMjUifSwiSXNWaXNpYmxlIjp0cnVlLCJXaWR0aCI6MC4wLCJIZWlnaHQiOjAuMCwiQm9yZGVyU3R5bGUiOm51bGwsIlBhcmVudFN0eWxlIjpudWxsfSwiRGF0ZVN0eWxlIjp7IiRpZCI6IjExNzEiLCJGb250U2V0dGluZ3MiOnsiJGlkIjoiMTE3MiIsIkZvbnRTaXplIjoxMCwiRm9udE5hbWUiOiJDYWxpYnJpIiwiSXNCb2xkIjpmYWxzZSwiSXNJdGFsaWMiOmZhbHNlLCJJc1VuZGVybGluZWQiOmZhbHNlLCJQYXJlbnRTdHlsZSI6bnVsbH0sIkF1dG9TaXplIjowLCJGb3JlZ3JvdW5kIjp7IiRyZWYiOiIzMCJ9LCJNYXhXaWR0aCI6MjAwLjAsIk1heEhlaWdodCI6IkluZmluaXR5IiwiU21hcnRGb3JlZ3JvdW5kSXNBY3RpdmUiOmZhbHNlLCJIb3Jpem9udGFsQWxpZ25tZW50IjoyLCJWZXJ0aWNhbEFsaWdubWVudCI6MCwiU21hcnRGb3JlZ3JvdW5kIjpudWxsLCJCYWNrZ3JvdW5kRmlsbFR5cGUiOjAsIk1hcmdpbiI6eyIkcmVmIjoiMjc5In0sIlBhZGRpbmciOnsiJHJlZiI6IjI4MCJ9LCJCYWNrZ3JvdW5kIjp7IiRyZWYiOiIzNCJ9LCJJc1Zpc2libGUiOmZhbHNlLCJXaWR0aCI6MC4wLCJIZWlnaHQiOjAuMCwiQm9yZGVyU3R5bGUiOm51bGwsIlBhcmVudFN0eWxlIjpudWxsfSwiRGF0ZUZvcm1hdCI6eyIkaWQiOiIxMTc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xNzQiLCJGb3JtYXQiOjAsIklzVmlzaWJsZSI6ZmFsc2UsIkxhc3RLbm93blZpc2liaWxpdHlTdGF0ZSI6ZmFsc2V9LCJJc1Zpc2libGUiOmZhbHNlLCJQYXJlbnRTdHlsZSI6bnVsbH0sIkh5cGVybGluayI6eyIkaWQiOiIxMTc1IiwiQWRkcmVzcyI6IiIsIlN1YkFkZHJlc3MiOiIifSwiSW1wb3J0SWQiOm51bGx9XSwiSWQiOiJiYzI4OTJmMS1kNDBlLTRmMDUtYTkzYy1jOWQ2NTJhMzhkMDUiLCJJc1NpbmdsZUl0ZW1Sb3ciOmZhbHNlfSx7IiRpZCI6IjExNzYiLCJfdGFza3MiOltdLCJfbWlsZXN0b25lcyI6W3siJGlkIjoiMTE3NyIsIklkIjoiMTBmN2M1ZGYtODA4ZC00MThiLTliYmEtNWVkNWFhYjU5MGUzIiwiSW5kZXgiOjQyLCJHcm91cElkIjoiIiwiVGl0bGUiOiJSZXBvcnRpbmciLCJEYXRlVGltZSI6IjIwMTktMTItMTJUMDA6MDA6MDAiLCJQZXJjZW50YWdlQ29tcGxldGUiOm51bGwsIk5vdGUiOm51bGwsIlN0eWxlIjp7IiRpZCI6IjExNzgiLCJUaXRsZVBvc2l0aW9uIjoiTGVmdCIsIkRhdGVQb3NpdGlvbiI6IkxlZnQiLCJTaGFwZVR5cGUiOjE0LCJTaGFwZVNpemUiOjEsIlNoYXBlU3R5bGUiOnsiJGlkIjoiMTE3OSIsIk1hcmdpbiI6eyIkcmVmIjoiMjY1In0sIlBhZGRpbmciOnsiJHJlZiI6IjI2NiJ9LCJCYWNrZ3JvdW5kIjp7IiRpZCI6IjExODAiLCJDb2xvciI6eyIkaWQiOiIxMTgxIiwiQSI6MjU1LCJSIjo2OCwiRyI6MTE0LCJCIjoxOTZ9fSwiSXNWaXNpYmxlIjp0cnVlLCJXaWR0aCI6MTguMCwiSGVpZ2h0IjoyMC4wLCJCb3JkZXJTdHlsZSI6eyIkaWQiOiIxMTgyIiwiTGluZUNvbG9yIjpudWxsLCJMaW5lV2VpZ2h0IjowLjAsIkxpbmVUeXBlIjowLCJQYXJlbnRTdHlsZSI6bnVsbH0sIlBhcmVudFN0eWxlIjpudWxsfSwiVGl0bGVTdHlsZSI6eyIkaWQiOiIxMTgzIiwiRm9udFNldHRpbmdzIjp7IiRpZCI6IjExODQiLCJGb250U2l6ZSI6MTEsIkZvbnROYW1lIjoiQ2FsaWJyaSIsIklzQm9sZCI6dHJ1ZSwiSXNJdGFsaWMiOmZhbHNlLCJJc1VuZGVybGluZWQiOmZhbHNlLCJQYXJlbnRTdHlsZSI6bnVsbH0sIkF1dG9TaXplIjowLCJGb3JlZ3JvdW5kIjp7IiRpZCI6IjExODUiLCJDb2xvciI6eyIkaWQiOiIxMTg2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yNzQifSwiUGFkZGluZyI6eyIkcmVmIjoiMjc1In0sIkJhY2tncm91bmQiOnsiJHJlZiI6IjI1In0sIklzVmlzaWJsZSI6dHJ1ZSwiV2lkdGgiOjAuMCwiSGVpZ2h0IjowLjAsIkJvcmRlclN0eWxlIjpudWxsLCJQYXJlbnRTdHlsZSI6bnVsbH0sIkRhdGVTdHlsZSI6eyIkaWQiOiIxMTg3IiwiRm9udFNldHRpbmdzIjp7IiRpZCI6IjExODgiLCJGb250U2l6ZSI6MTAsIkZvbnROYW1lIjoiQ2FsaWJyaSIsIklzQm9sZCI6ZmFsc2UsIklzSXRhbGljIjpmYWxzZSwiSXNVbmRlcmxpbmVkIjpmYWxzZSwiUGFyZW50U3R5bGUiOm51bGx9LCJBdXRvU2l6ZSI6MCwiRm9yZWdyb3VuZCI6eyIkcmVmIjoiMzAifSwiTWF4V2lkdGgiOjIwMC4wLCJNYXhIZWlnaHQiOiJJbmZpbml0eSIsIlNtYXJ0Rm9yZWdyb3VuZElzQWN0aXZlIjpmYWxzZSwiSG9yaXpvbnRhbEFsaWdubWVudCI6MiwiVmVydGljYWxBbGlnbm1lbnQiOjAsIlNtYXJ0Rm9yZWdyb3VuZCI6bnVsbCwiQmFja2dyb3VuZEZpbGxUeXBlIjowLCJNYXJnaW4iOnsiJHJlZiI6IjI3OSJ9LCJQYWRkaW5nIjp7IiRyZWYiOiIyODAifSwiQmFja2dyb3VuZCI6eyIkcmVmIjoiMzQifSwiSXNWaXNpYmxlIjpmYWxzZSwiV2lkdGgiOjAuMCwiSGVpZ2h0IjowLjAsIkJvcmRlclN0eWxlIjpudWxsLCJQYXJlbnRTdHlsZSI6bnVsbH0sIkRhdGVGb3JtYXQiOnsiJHJlZiI6IjI4MiJ9LCJXZWVrTnVtYmVyaW5nIjp7IiRpZCI6IjExODkiLCJGb3JtYXQiOjAsIklzVmlzaWJsZSI6ZmFsc2UsIkxhc3RLbm93blZpc2liaWxpdHlTdGF0ZSI6ZmFsc2V9LCJJc1Zpc2libGUiOmZhbHNlLCJQYXJlbnRTdHlsZSI6bnVsbH0sIkh5cGVybGluayI6eyIkaWQiOiIxMTkwIiwiQWRkcmVzcyI6IiIsIlN1YkFkZHJlc3MiOiIifSwiSW1wb3J0SWQiOm51bGx9XSwiSWQiOiIwMDAwMDAwMC0wMDAwLTAwMDAtMDAwMC0wMDAwMDAwMDAwMDAiLCJJc1NpbmdsZUl0ZW1Sb3ciOnRydWV9XSwiSW5kZXgiOjAsIklkIjoiOWI3MDNiMjQtNmNkNS00N2YyLTg4MjYtMTg5ZDk1YzZiY2M4IiwiSGVhZGVyVGV4dCI6bnVsbCwiSXNEZWZhdWx0Ijp0cnVlLCJTdHlsZSI6eyIkaWQiOiIxMTkxIiwiSGVhZGVyU3R5bGUiOnsiJGlkIjoiMTE5MiIsIlRleHRTdHlsZSI6eyIkaWQiOiIxMTkzIiwiRm9udFNldHRpbmdzIjp7IiRpZCI6IjExOTQiLCJGb250U2l6ZSI6MTEsIkZvbnROYW1lIjoiQ2FsaWJyaSIsIklzQm9sZCI6ZmFsc2UsIklzSXRhbGljIjpmYWxzZSwiSXNVbmRlcmxpbmVkIjpmYWxzZSwiUGFyZW50U3R5bGUiOm51bGx9LCJBdXRvU2l6ZSI6MiwiRm9yZWdyb3VuZCI6eyIkaWQiOiIxMTk1IiwiQ29sb3IiOnsiJGlkIjoiMTE5Ni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ExOTciLCJUb3AiOjAuMCwiTGVmdCI6MC4wLCJSaWdodCI6MC4wLCJCb3R0b20iOjAuMH0sIlBhZGRpbmciOnsiJGlkIjoiMTE5OCIsIlRvcCI6MC4wLCJMZWZ0IjowLjAsIlJpZ2h0IjowLjAsIkJvdHRvbSI6MC4wfSwiQmFja2dyb3VuZCI6bnVsbCwiSXNWaXNpYmxlIjp0cnVlLCJXaWR0aCI6MC4wLCJIZWlnaHQiOjAuMCwiQm9yZGVyU3R5bGUiOm51bGwsIlBhcmVudFN0eWxlIjpudWxsfSwiUmVjdGFuZ2xlU3R5bGUiOnsiJGlkIjoiMTE5OSIsIk1hcmdpbiI6eyIkaWQiOiIxMjAwIiwiVG9wIjowLjAsIkxlZnQiOjAuMCwiUmlnaHQiOjAuMCwiQm90dG9tIjowLjB9LCJQYWRkaW5nIjp7IiRpZCI6IjEyMDEiLCJUb3AiOjAuMCwiTGVmdCI6MC4wLCJSaWdodCI6MC4wLCJCb3R0b20iOjAuMH0sIkJhY2tncm91bmQiOnsiJGlkIjoiMTIwMiIsIkNvbG9yIjp7IiRpZCI6IjEyMDMiLCJBIjo2MywiUiI6NjgsIkciOjExNCwiQiI6MTk2fX0sIklzVmlzaWJsZSI6dHJ1ZSwiV2lkdGgiOjAuMCwiSGVpZ2h0IjowLjAsIkJvcmRlclN0eWxlIjp7IiRpZCI6IjEyMDQiLCJMaW5lQ29sb3IiOnsiJGlkIjoiMTIwNSIsIiR0eXBlIjoiTkxSRS5Db21tb24uRG9tLlNvbGlkQ29sb3JCcnVzaCwgTkxSRS5Db21tb24iLCJDb2xvciI6eyIkaWQiOiIxMjA2IiwiQSI6MjU1LCJSIjoyNTUsIkciOjAsIkIiOjB9fSwiTGluZVdlaWdodCI6MC4wLCJMaW5lVHlwZSI6MCwiUGFyZW50U3R5bGUiOm51bGx9LCJQYXJlbnRTdHlsZSI6bnVsbH0sIk1hcmdpbiI6eyIkaWQiOiIxMjA3IiwiVG9wIjowLjAsIkxlZnQiOjAuMCwiUmlnaHQiOjAuMCwiQm90dG9tIjowLjB9LCJQYWRkaW5nIjp7IiRpZCI6IjEyMDgiLCJUb3AiOjAuMCwiTGVmdCI6MC4wLCJSaWdodCI6MC4wLCJCb3R0b20iOjAuMH0sIkJhY2tncm91bmQiOm51bGwsIklzVmlzaWJsZSI6dHJ1ZSwiV2lkdGgiOjAuMCwiSGVpZ2h0IjowLjAsIkJvcmRlclN0eWxlIjpudWxsLCJQYXJlbnRTdHlsZSI6bnVsbH0sIkJhY2tncm91bmRTdHlsZSI6eyIkaWQiOiIxMjA5IiwiTWFyZ2luIjp7IiRpZCI6IjEyMTAiLCJUb3AiOjAuMCwiTGVmdCI6MC4wLCJSaWdodCI6MC4wLCJCb3R0b20iOjAuMH0sIlBhZGRpbmciOnsiJGlkIjoiMTIxMSIsIlRvcCI6MC4wLCJMZWZ0IjowLjAsIlJpZ2h0IjowLjAsIkJvdHRvbSI6MC4wfSwiQmFja2dyb3VuZCI6eyIkaWQiOiIxMjEyIiwiQ29sb3IiOnsiJGlkIjoiMTIxMyIsIkEiOjUxLCJSIjoxNjUsIkciOjE2NSwiQiI6MTY1fX0sIklzVmlzaWJsZSI6dHJ1ZSwiV2lkdGgiOjAuMCwiSGVpZ2h0IjowLjAsIkJvcmRlclN0eWxlIjp7IiRpZCI6IjEyMTQiLCJMaW5lQ29sb3IiOnsiJGlkIjoiMTIxNSIsIiR0eXBlIjoiTkxSRS5Db21tb24uRG9tLlNvbGlkQ29sb3JCcnVzaCwgTkxSRS5Db21tb24iLCJDb2xvciI6eyIkaWQiOiIxMjE2IiwiQSI6MjU1LCJSIjoyNTUsIkciOjAsIkIiOjB9fSwiTGluZVdlaWdodCI6MC4wLCJMaW5lVHlwZSI6MCwiUGFyZW50U3R5bGUiOm51bGx9LCJQYXJlbnRTdHlsZSI6bnVsbH0sIk1hcmdpbiI6eyIkaWQiOiIxMjE3IiwiVG9wIjowLjAsIkxlZnQiOjAuMCwiUmlnaHQiOjAuMCwiQm90dG9tIjowLjB9LCJQYWRkaW5nIjp7IiRpZCI6IjEyMTgiLCJUb3AiOjAuMCwiTGVmdCI6MC4wLCJSaWdodCI6MC4wLCJCb3R0b20iOjAuMH0sIklzVmlzaWJsZSI6dHJ1ZSwiV2lkdGgiOjAuMCwiSGVpZ2h0IjowLjAsIkJvcmRlclN0eWxlIjpudWxsLCJQYXJlbnRTdHlsZSI6bnVsbH19XSwiSWQiOiJhODhmMTQ1ZS00ZDI4LTQ0MjAtYTJiYS1hNjg1YWYwODU1NDYiLCJJbmRleCI6MzMsIkhlYWRlclRleHQiOiJCdXNpbmVzcyBJbnRlbGxpZ2VuY2UiLCJTdHlsZSI6eyIkaWQiOiIxMjE5IiwiSGVhZGVyU3R5bGUiOnsiJGlkIjoiMTIyMCIsIlRleHRJc1ZlcnRpY2FsIjpmYWxzZSwiVGV4dFN0eWxlIjp7IiRpZCI6IjEyMjEiLCJGb250U2V0dGluZ3MiOnsiJGlkIjoiMTIyMiIsIkZvbnRTaXplIjoxMiwiRm9udE5hbWUiOiJDYWxpYnJpIiwiSXNCb2xkIjp0cnVlLCJJc0l0YWxpYyI6ZmFsc2UsIklzVW5kZXJsaW5lZCI6ZmFsc2UsIlBhcmVudFN0eWxlIjpudWxsfSwiQXV0b1NpemUiOjAsIkZvcmVncm91bmQiOnsiJGlkIjoiMTIyMyIsIkNvbG9yIjp7IiRpZCI6IjEyMjQiLCJBIjoyNTUsIlIiOjI1NSwiRyI6MjU1LCJCIjoyNTV9fSwiTWF4V2lkdGgiOjAuMCwiTWF4SGVpZ2h0IjowLjAsIlNtYXJ0Rm9yZWdyb3VuZElzQWN0aXZlIjpmYWxzZSwiSG9yaXpvbnRhbEFsaWdubWVudCI6MCwiVmVydGljYWxBbGlnbm1lbnQiOjAsIlNtYXJ0Rm9yZWdyb3VuZCI6bnVsbCwiQmFja2dyb3VuZEZpbGxUeXBlIjowLCJNYXJnaW4iOnsiJHJlZiI6IjM2MSJ9LCJQYWRkaW5nIjp7IiRyZWYiOiIzNjIifSwiQmFja2dyb3VuZCI6bnVsbCwiSXNWaXNpYmxlIjpmYWxzZSwiV2lkdGgiOjAuMCwiSGVpZ2h0IjowLjAsIkJvcmRlclN0eWxlIjpudWxsLCJQYXJlbnRTdHlsZSI6bnVsbH0sIlJlY3RhbmdsZVN0eWxlIjp7IiRpZCI6IjEyMjUiLCJNYXJnaW4iOnsiJHJlZiI6IjM2NCJ9LCJQYWRkaW5nIjp7IiRyZWYiOiIzNjUifSwiQmFja2dyb3VuZCI6eyIkaWQiOiIxMjI2IiwiQ29sb3IiOnsiJGlkIjoiMTIyNyIsIkEiOjI1NSwiUiI6NjgsIkciOjExNCwiQiI6MTk2fX0sIklzVmlzaWJsZSI6ZmFsc2UsIldpZHRoIjowLjAsIkhlaWdodCI6MC4wLCJCb3JkZXJTdHlsZSI6eyIkaWQiOiIxMjI4IiwiTGluZUNvbG9yIjp7IiRpZCI6IjEyMjkiLCIkdHlwZSI6Ik5MUkUuQ29tbW9uLkRvbS5Tb2xpZENvbG9yQnJ1c2gsIE5MUkUuQ29tbW9uIiwiQ29sb3IiOnsiJGlkIjoiMTIzMCIsIkEiOjI1NSwiUiI6ODgsIkciOjM5LCJCIjo3fX0sIkxpbmVXZWlnaHQiOjAuMCwiTGluZVR5cGUiOjAsIlBhcmVudFN0eWxlIjpudWxsfSwiUGFyZW50U3R5bGUiOm51bGx9LCJNYXJnaW4iOnsiJHJlZiI6IjM3MSJ9LCJQYWRkaW5nIjp7IiRyZWYiOiIzNzIifSwiQmFja2dyb3VuZCI6bnVsbCwiSXNWaXNpYmxlIjp0cnVlLCJXaWR0aCI6MC4wLCJIZWlnaHQiOjAuMCwiQm9yZGVyU3R5bGUiOm51bGwsIlBhcmVudFN0eWxlIjpudWxsfSwiQmFja2dyb3VuZFN0eWxlIjp7IiRpZCI6IjEyMzEiLCJNYXJnaW4iOnsiJHJlZiI6IjM3NCJ9LCJQYWRkaW5nIjp7IiRyZWYiOiIzNzUifSwiQmFja2dyb3VuZCI6eyIkaWQiOiIxMjMyIiwiQ29sb3IiOnsiJGlkIjoiMTIzMyIsIkEiOjM4LCJSIjo2OCwiRyI6MTE0LCJCIjoxOTZ9fSwiSXNWaXNpYmxlIjp0cnVlLCJXaWR0aCI6MC4wLCJIZWlnaHQiOjAuMCwiQm9yZGVyU3R5bGUiOnsiJGlkIjoiMTIzNCIsIkxpbmVDb2xvciI6eyIkaWQiOiIxMjM1IiwiJHR5cGUiOiJOTFJFLkNvbW1vbi5Eb20uU29saWRDb2xvckJydXNoLCBOTFJFLkNvbW1vbiIsIkNvbG9yIjp7IiRpZCI6IjEyMzYiLCJBIjoyNTUsIlIiOjg4LCJHIjozOSwiQiI6N319LCJMaW5lV2VpZ2h0IjowLjAsIkxpbmVUeXBlIjowLCJQYXJlbnRTdHlsZSI6bnVsbH0sIlBhcmVudFN0eWxlIjpudWxsfSwiSXNBYm92ZVRpbWViYW5kIjpmYWxzZSwiTWFyZ2luIjp7IiRpZCI6IjEyMzciLCJUb3AiOjAuMCwiTGVmdCI6MC4wLCJSaWdodCI6MC4wLCJCb3R0b20iOjAuMH0sIlBhZGRpbmciOnsiJGlkIjoiMTIzOCIsIlRvcCI6MC4wLCJMZWZ0IjowLjAsIlJpZ2h0IjowLjAsIkJvdHRvbSI6MC4wfSwiSXNWaXNpYmxlIjp0cnVlLCJXaWR0aCI6MC4wLCJIZWlnaHQiOjAuMCwiQm9yZGVyU3R5bGUiOnsiJGlkIjoiMTIzOSIsIkxpbmVDb2xvciI6bnVsbCwiTGluZVdlaWdodCI6MC4wLCJMaW5lVHlwZSI6MCwiUGFyZW50U3R5bGUiOm51bGx9LCJQYXJlbnRTdHlsZSI6bnVsbH19XSwiQ3VsdHVyZUluZm9OYW1lIjoiZW4tVVMiLCJTdHlsZU5hbWUiOm51bGwsIlZlcnNpb24iOnsiJGlkIjoiMTI0MCIsIlZlcnNpb24iOiIzLjYuMCIsIk9yaWdpbmFsQXNzZW1ibHlWZXJzaW9uIjoiMy4yMC4wNC4wMCIsIkVkaXRpb24iOiJQcm8iLCJMYXN0U2F2ZWRFZGl0aW9uIjozLCJJc1BsdXNFZGl0aW9uIjp0cnVlLCJJc1Byb0VkaXRpb24iOnRydWV9LCJFZmZlY3QiOjAsIlN0eWxlIjp7IiRpZCI6IjEyNDEiLCJUaW1lYmFuZFN0eWxlIjp7IiRpZCI6IjEyNDIiLCJTY2FsZU1hcmtpbmciOjAsIlNoYXBlIjowLCJTaGFwZVN0eWxlIjp7IiRpZCI6IjEyNDMiLCJNYXJnaW4iOnsiJGlkIjoiMTI0NCIsIlRvcCI6MC4wLCJMZWZ0IjoxMi4wLCJSaWdodCI6MTIuMCwiQm90dG9tIjowLjB9LCJQYWRkaW5nIjp7IiRpZCI6IjEyNDUiLCJUb3AiOjcuMCwiTGVmdCI6MC4wLCJSaWdodCI6MC4wLCJCb3R0b20iOjcuMH0sIkJhY2tncm91bmQiOnsiJGlkIjoiMTI0NiIsIkNvbG9yIjp7IiRpZCI6IjEyNDciLCJBIjoyNTUsIlIiOjY0LCJHIjo2NCwiQiI6NjR9fSwiSXNWaXNpYmxlIjp0cnVlLCJXaWR0aCI6ODU4LjAsIkhlaWdodCI6MzAuMCwiQm9yZGVyU3R5bGUiOnsiJGlkIjoiMTI0OCIsIkxpbmVDb2xvciI6eyIkaWQiOiIxMjQ5IiwiJHR5cGUiOiJOTFJFLkNvbW1vbi5Eb20uU29saWRDb2xvckJydXNoLCBOTFJFLkNvbW1vbiIsIkNvbG9yIjp7IiRpZCI6IjEyNTAiLCJBIjoyNTUsIlIiOjI1NSwiRyI6MCwiQiI6MH19LCJMaW5lV2VpZ2h0IjowLjAsIkxpbmVUeXBlIjowLCJQYXJlbnRTdHlsZSI6bnVsbH0sIlBhcmVudFN0eWxlIjpudWxsfSwiTWlkZGxlVGllclNoYXBlU3R5bGUiOnsiJGlkIjoiMTI1MSIsIk1hcmdpbiI6eyIkcmVmIjoiMTI0NCJ9LCJQYWRkaW5nIjp7IiRyZWYiOiIxMjQ1In0sIkJhY2tncm91bmQiOnsiJHJlZiI6IjEyNDYifSwiSXNWaXNpYmxlIjp0cnVlLCJXaWR0aCI6ODU4LjAsIkhlaWdodCI6MzAuMCwiQm9yZGVyU3R5bGUiOm51bGwsIlBhcmVudFN0eWxlIjpudWxsfSwiQm90dG9tVGllclNoYXBlU3R5bGUiOnsiJGlkIjoiMTI1MiIsIk1hcmdpbiI6eyIkcmVmIjoiMTI0NCJ9LCJQYWRkaW5nIjp7IiRyZWYiOiIxMjQ1In0sIkJhY2tncm91bmQiOnsiJHJlZiI6IjEyNDYifSwiSXNWaXNpYmxlIjp0cnVlLCJXaWR0aCI6ODU4LjAsIkhlaWdodCI6MzAuMCwiQm9yZGVyU3R5bGUiOm51bGwsIlBhcmVudFN0eWxlIjpudWxsfSwiUmlnaHRFbmRDYXBzU3R5bGUiOnsiJGlkIjoiMTI1MyIsIkZvbnRTZXR0aW5ncyI6eyIkaWQiOiIxMjU0IiwiRm9udFNpemUiOjEsIkZvbnROYW1lIjoiQ2FsaWJyaSIsIklzQm9sZCI6dHJ1ZSwiSXNJdGFsaWMiOmZhbHNlLCJJc1VuZGVybGluZWQiOmZhbHNlLCJQYXJlbnRTdHlsZSI6bnVsbH0sIkF1dG9TaXplIjowLCJGb3JlZ3JvdW5kIjp7IiRpZCI6IjEyNTUiLCJDb2xvciI6eyIkaWQiOiIxMjU2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xMjU3IiwiVG9wIjowLjAsIkxlZnQiOjAuMCwiUmlnaHQiOjI1LjAsIkJvdHRvbSI6MC4wfSwiUGFkZGluZyI6eyIkaWQiOiIxMjU4IiwiVG9wIjowLjAsIkxlZnQiOjAuMCwiUmlnaHQiOjAuMCwiQm90dG9tIjowLjB9LCJCYWNrZ3JvdW5kIjp7IiRpZCI6IjEyNTkiLCJDb2xvciI6eyIkcmVmIjoiMjYifX0sIklzVmlzaWJsZSI6ZmFsc2UsIldpZHRoIjowLjAsIkhlaWdodCI6MC4wLCJCb3JkZXJTdHlsZSI6bnVsbCwiUGFyZW50U3R5bGUiOm51bGx9LCJMZWZ0RW5kQ2Fwc1N0eWxlIjp7IiRpZCI6IjEyNjAiLCJGb250U2V0dGluZ3MiOnsiJGlkIjoiMTI2MSIsIkZvbnRTaXplIjozMiwiRm9udE5hbWUiOiJDYWxpYnJpIiwiSXNCb2xkIjp0cnVlLCJJc0l0YWxpYyI6ZmFsc2UsIklzVW5kZXJsaW5lZCI6ZmFsc2UsIlBhcmVudFN0eWxlIjpudWxsfSwiQXV0b1NpemUiOjAsIkZvcmVncm91bmQiOnsiJGlkIjoiMTI2MiIsIkNvbG9yIjp7IiRpZCI6IjEyNjM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EyNjQiLCJUb3AiOjAuMCwiTGVmdCI6MjUuMCwiUmlnaHQiOjAuMCwiQm90dG9tIjowLjB9LCJQYWRkaW5nIjp7IiRpZCI6IjEyNjUiLCJUb3AiOjAuMCwiTGVmdCI6MC4wLCJSaWdodCI6MC4wLCJCb3R0b20iOjAuMH0sIkJhY2tncm91bmQiOnsiJGlkIjoiMTI2NiIsIkNvbG9yIjp7IiRyZWYiOiIyNiJ9fSwiSXNWaXNpYmxlIjpmYWxzZSwiV2lkdGgiOjAuMCwiSGVpZ2h0IjowLjAsIkJvcmRlclN0eWxlIjpudWxsLCJQYXJlbnRTdHlsZSI6bnVsbH0sIlRvZGF5VGV4dFN0eWxlIjp7IiRpZCI6IjEyNjciLCJGb250U2V0dGluZ3MiOnsiJGlkIjoiMTI2OCIsIkZvbnRTaXplIjoxMiwiRm9udE5hbWUiOiJDYWxpYnJpIiwiSXNCb2xkIjpmYWxzZSwiSXNJdGFsaWMiOmZhbHNlLCJJc1VuZGVybGluZWQiOmZhbHNlLCJQYXJlbnRTdHlsZSI6bnVsbH0sIkF1dG9TaXplIjowLCJGb3JlZ3JvdW5kIjp7IiRpZCI6IjEyNjkiLCJDb2xvciI6eyIkaWQiOiIxMjcw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yNzEiLCJUb3AiOjAuMCwiTGVmdCI6MC4wLCJSaWdodCI6MC4wLCJCb3R0b20iOjAuMH0sIlBhZGRpbmciOnsiJGlkIjoiMTI3MiIsIlRvcCI6MC4wLCJMZWZ0IjowLjAsIlJpZ2h0IjowLjAsIkJvdHRvbSI6MC4wfSwiQmFja2dyb3VuZCI6eyIkaWQiOiIxMjczIiwiQ29sb3IiOnsiJHJlZiI6IjI2In19LCJJc1Zpc2libGUiOnRydWUsIldpZHRoIjowLjAsIkhlaWdodCI6MC4wLCJCb3JkZXJTdHlsZSI6bnVsbCwiUGFyZW50U3R5bGUiOm51bGx9LCJUb2RheU1hcmtlclN0eWxlIjp7IiRpZCI6IjEyNzQiLCJNYXJnaW4iOnsiJGlkIjoiMTI3NSIsIlRvcCI6MC4wLCJMZWZ0IjowLjAsIlJpZ2h0IjowLjAsIkJvdHRvbSI6MC4wfSwiUGFkZGluZyI6eyIkaWQiOiIxMjc2IiwiVG9wIjowLjAsIkxlZnQiOjAuMCwiUmlnaHQiOjAuMCwiQm90dG9tIjowLjB9LCJCYWNrZ3JvdW5kIjp7IiRpZCI6IjEyNzciLCJDb2xvciI6eyIkaWQiOiIxMjc4IiwiQSI6MjU1LCJSIjoyNTUsIkciOjAsIkIiOjB9fSwiSXNWaXNpYmxlIjp0cnVlLCJXaWR0aCI6MC4wLCJIZWlnaHQiOjAuMCwiQm9yZGVyU3R5bGUiOm51bGwsIlBhcmVudFN0eWxlIjpudWxsfSwiU2NhbGVTdHlsZSI6eyIkaWQiOiIxMjc5IiwiU2hhcGUiOjAsIlNob3dTZWdtZW50U2VwYXJhdG9ycyI6dHJ1ZSwiU2VnbWVudFNlcGFyYXRvck9wYWNpdHkiOjMwLCJIYXNCZWVuVmlzaWJsZUJlZm9yZSI6dHJ1ZSwiRm9udFNldHRpbmdzIjp7IiRpZCI6IjEyODAiLCJGb250U2l6ZSI6MTQsIkZvbnROYW1lIjoiQ2FsaWJyaSIsIklzQm9sZCI6ZmFsc2UsIklzSXRhbGljIjpmYWxzZSwiSXNVbmRlcmxpbmVkIjpmYWxzZSwiUGFyZW50U3R5bGUiOm51bGx9LCJBdXRvU2l6ZSI6MCwiRm9yZWdyb3VuZCI6eyIkaWQiOiIxMjgxIiwiQ29sb3IiOnsiJGlkIjoiMTI4Mi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xMjgzIiwiVG9wIjowLjAsIkxlZnQiOjUuMCwiUmlnaHQiOjAuMCwiQm90dG9tIjowLjB9LCJQYWRkaW5nIjp7IiRpZCI6IjEyODQiLCJUb3AiOjAuMCwiTGVmdCI6MC4wLCJSaWdodCI6MC4wLCJCb3R0b20iOjAuMH0sIkJhY2tncm91bmQiOnsiJGlkIjoiMTI4NSIsIkNvbG9yIjp7IiRyZWYiOiIyNiJ9fSwiSXNWaXNpYmxlIjp0cnVlLCJXaWR0aCI6MC4wLCJIZWlnaHQiOjAuMCwiQm9yZGVyU3R5bGUiOm51bGwsIlBhcmVudFN0eWxlIjpudWxsfSwiU2luZ2xlU2NhbGVTaGFwZVN0eWxlIjp7IiRpZCI6IjEyODYiLCJTaGFwZSI6MCwiSGVpZ2h0IjozMC4wfSwiTWlkZGxlVGllclNjYWxlU3R5bGUiOnsiJGlkIjoiMTI4NyIsIlNoYXBlIjowLCJTaG93U2VnbWVudFNlcGFyYXRvcnMiOnRydWUsIlNlZ21lbnRTZXBhcmF0b3JPcGFjaXR5IjozMCwiSGFzQmVlblZpc2libGVCZWZvcmUiOmZhbHNlLCJGb250U2V0dGluZ3MiOnsiJGlkIjoiMTI4OCIsIkZvbnRTaXplIjoxNCwiRm9udE5hbWUiOiJDYWxpYnJpIiwiSXNCb2xkIjpmYWxzZSwiSXNJdGFsaWMiOmZhbHNlLCJJc1VuZGVybGluZWQiOmZhbHNlLCJQYXJlbnRTdHlsZSI6bnVsbH0sIkF1dG9TaXplIjowLCJGb3JlZ3JvdW5kIjp7IiRyZWYiOiIxMjgxIn0sIk1heFdpZHRoIjoyMDAuMCwiTWF4SGVpZ2h0IjoiSW5maW5pdHkiLCJTbWFydEZvcmVncm91bmRJc0FjdGl2ZSI6ZmFsc2UsIkhvcml6b250YWxBbGlnbm1lbnQiOjAsIlZlcnRpY2FsQWxpZ25tZW50IjoxLCJTbWFydEZvcmVncm91bmQiOm51bGwsIkJhY2tncm91bmRGaWxsVHlwZSI6MCwiTWFyZ2luIjp7IiRyZWYiOiIxMjgzIn0sIlBhZGRpbmciOnsiJHJlZiI6IjEyODQifSwiQmFja2dyb3VuZCI6eyIkcmVmIjoiMTI4NSJ9LCJJc1Zpc2libGUiOmZhbHNlLCJXaWR0aCI6MC4wLCJIZWlnaHQiOjAuMCwiQm9yZGVyU3R5bGUiOm51bGwsIlBhcmVudFN0eWxlIjpudWxsfSwiQm90dG9tVGllclNjYWxlU3R5bGUiOnsiJGlkIjoiMTI4OSIsIlNoYXBlIjowLCJTaG93U2VnbWVudFNlcGFyYXRvcnMiOnRydWUsIlNlZ21lbnRTZXBhcmF0b3JPcGFjaXR5IjozMCwiSGFzQmVlblZpc2libGVCZWZvcmUiOmZhbHNlLCJGb250U2V0dGluZ3MiOnsiJGlkIjoiMTI5MCIsIkZvbnRTaXplIjoxNCwiRm9udE5hbWUiOiJDYWxpYnJpIiwiSXNCb2xkIjpmYWxzZSwiSXNJdGFsaWMiOmZhbHNlLCJJc1VuZGVybGluZWQiOmZhbHNlLCJQYXJlbnRTdHlsZSI6bnVsbH0sIkF1dG9TaXplIjowLCJGb3JlZ3JvdW5kIjp7IiRyZWYiOiIxMjgxIn0sIk1heFdpZHRoIjoyMDAuMCwiTWF4SGVpZ2h0IjoiSW5maW5pdHkiLCJTbWFydEZvcmVncm91bmRJc0FjdGl2ZSI6ZmFsc2UsIkhvcml6b250YWxBbGlnbm1lbnQiOjAsIlZlcnRpY2FsQWxpZ25tZW50IjoxLCJTbWFydEZvcmVncm91bmQiOm51bGwsIkJhY2tncm91bmRGaWxsVHlwZSI6MCwiTWFyZ2luIjp7IiRyZWYiOiIxMjgzIn0sIlBhZGRpbmciOnsiJHJlZiI6IjEyODQifSwiQmFja2dyb3VuZCI6eyIkcmVmIjoiMTI4NSJ9LCJJc1Zpc2libGUiOmZhbHNlLCJXaWR0aCI6MC4wLCJIZWlnaHQiOjAuMCwiQm9yZGVyU3R5bGUiOm51bGwsIlBhcmVudFN0eWxlIjpudWxsfSwiRWxhcHNlZFRpbWVCYWNrZ3JvdW5kIjp7IiRpZCI6IjEyOTEiLCJDb2xvciI6eyIkaWQiOiIxMjkyIiwiQSI6MTkxLCJSIjoyNTUsIkciOjAsIkIiOjB9fSwiQXBwZW5kWWVhck9uWWVhckNoYW5nZSI6dHJ1ZSwiRWxhcHNlZFRpbWVGb3JtYXQiOjIsIlRvZGF5TWFya2VyUG9zaXRpb24iOjAsIlF1aWNrUG9zaXRpb24iOjMsIkFic29sdXRlUG9zaXRpb24iOjEyMy4zNTgzODMsIk1hcmdpbiI6eyIkaWQiOiIxMjkzIiwiVG9wIjowLjAsIkxlZnQiOjEwLjAsIlJpZ2h0IjoxMC4wLCJCb3R0b20iOjAuMH0sIlBhZGRpbmciOnsiJGlkIjoiMTI5NCIsIlRvcCI6MC4wLCJMZWZ0IjowLjAsIlJpZ2h0IjowLjAsIkJvdHRvbSI6MC4wfSwiQmFja2dyb3VuZCI6eyIkaWQiOiIxMjk1IiwiQ29sb3IiOnsiJGlkIjoiMTI5NiIsIkEiOjI1NSwiUiI6NDcsIkciOjU0LCJCIjoxNTN9fSwiSXNWaXNpYmxlIjp0cnVlLCJXaWR0aCI6MC4wLCJIZWlnaHQiOjAuMCwiQm9yZGVyU3R5bGUiOm51bGwsIlBhcmVudFN0eWxlIjpudWxsfSwiRGVmYXVsdE1pbGVzdG9uZVN0eWxlIjp7IiRpZCI6IjEyOTciLCJTaGFwZSI6MCwiQ29ubmVjdG9yTWFyZ2luIjp7IiRpZCI6IjEyOTgiLCJUb3AiOjAuMCwiTGVmdCI6Mi4wLCJSaWdodCI6Mi4wLCJCb3R0b20iOjAuMH0sIkNvbm5lY3RvclN0eWxlIjp7IiRpZCI6IjEyOTkiLCJMaW5lQ29sb3IiOnsiJGlkIjoiMTMwMCIsIiR0eXBlIjoiTkxSRS5Db21tb24uRG9tLlNvbGlkQ29sb3JCcnVzaCwgTkxSRS5Db21tb24iLCJDb2xvciI6eyIkaWQiOiIxMzAxIiwiQSI6MTI3LCJSIjo3OSwiRyI6MTI5LCJCIjoxODl9fSwiTGluZVdlaWdodCI6MS4wLCJMaW5lVHlwZSI6MCwiUGFyZW50U3R5bGUiOm51bGx9LCJJc0JlbG93VGltZWJhbmQiOmZhbHNlLCJQb3NpdGlvbk9uVGFzayI6MCwiSGlkZURhdGUiOmZhbHNlLCJTaGFwZVNpemUiOjEsIlNwYWNpbmciOjEuMCwiUGFkZGluZyI6eyIkaWQiOiIxMzAyIiwiVG9wIjo3LjAsIkxlZnQiOjMuMCwiUmlnaHQiOjAuMCwiQm90dG9tIjoyLjB9LCJTaGFwZVN0eWxlIjp7IiRpZCI6IjEzMDMiLCJNYXJnaW4iOnsiJHJlZiI6IjI2NSJ9LCJQYWRkaW5nIjp7IiRyZWYiOiIyNjYifSwiQmFja2dyb3VuZCI6eyIkaWQiOiIxMzA0IiwiQ29sb3IiOnsiJGlkIjoiMTMwNSIsIkEiOjI1NSwiUiI6MCwiRyI6MTE0LCJCIjoxODh9fSwiSXNWaXNpYmxlIjp0cnVlLCJXaWR0aCI6MTguMCwiSGVpZ2h0IjoyMC4wLCJCb3JkZXJTdHlsZSI6eyIkaWQiOiIxMzA2IiwiTGluZUNvbG9yIjp7IiRpZCI6IjEzMDciLCIkdHlwZSI6Ik5MUkUuQ29tbW9uLkRvbS5Tb2xpZENvbG9yQnJ1c2gsIE5MUkUuQ29tbW9uIiwiQ29sb3IiOnsiJGlkIjoiMTMwOCIsIkEiOjI1NSwiUiI6MjU1LCJHIjowLCJCIjowfX0sIkxpbmVXZWlnaHQiOjAuMCwiTGluZVR5cGUiOjAsIlBhcmVudFN0eWxlIjpudWxsfSwiUGFyZW50U3R5bGUiOm51bGx9LCJUaXRsZVN0eWxlIjp7IiRpZCI6IjEzMDkiLCJGb250U2V0dGluZ3MiOnsiJGlkIjoiMTMxMCIsIkZvbnRTaXplIjoxMSwiRm9udE5hbWUiOiJDYWxpYnJpIiwiSXNCb2xkIjp0cnVlLCJJc0l0YWxpYyI6ZmFsc2UsIklzVW5kZXJsaW5lZCI6ZmFsc2UsIlBhcmVudFN0eWxlIjpudWxsfSwiQXV0b1NpemUiOjAsIkZvcmVncm91bmQiOnsiJGlkIjoiMTMxMSIsIkNvbG9yIjp7IiRpZCI6IjEzMTI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I3NCJ9LCJQYWRkaW5nIjp7IiRyZWYiOiIyNzUifSwiQmFja2dyb3VuZCI6eyIkcmVmIjoiMjUifSwiSXNWaXNpYmxlIjp0cnVlLCJXaWR0aCI6MC4wLCJIZWlnaHQiOjAuMCwiQm9yZGVyU3R5bGUiOm51bGwsIlBhcmVudFN0eWxlIjpudWxsfSwiRGF0ZVN0eWxlIjp7IiRpZCI6IjEzMTMiLCJGb250U2V0dGluZ3MiOnsiJGlkIjoiMTMxNCIsIkZvbnRTaXplIjoxMCwiRm9udE5hbWUiOiJDYWxpYnJpIiwiSXNCb2xkIjpmYWxzZSwiSXNJdGFsaWMiOmZhbHNlLCJJc1VuZGVybGluZWQiOmZhbHNlLCJQYXJlbnRTdHlsZSI6bnVsbH0sIkF1dG9TaXplIjowLCJGb3JlZ3JvdW5kIjp7IiRyZWYiOiIzMCJ9LCJNYXhXaWR0aCI6MjAwLjAsIk1heEhlaWdodCI6IkluZmluaXR5IiwiU21hcnRGb3JlZ3JvdW5kSXNBY3RpdmUiOmZhbHNlLCJIb3Jpem9udGFsQWxpZ25tZW50IjowLCJWZXJ0aWNhbEFsaWdubWVudCI6MCwiU21hcnRGb3JlZ3JvdW5kIjpudWxsLCJCYWNrZ3JvdW5kRmlsbFR5cGUiOjAsIk1hcmdpbiI6eyIkcmVmIjoiMjc5In0sIlBhZGRpbmciOnsiJHJlZiI6IjI4MCJ9LCJCYWNrZ3JvdW5kIjp7IiRyZWYiOiIzNCJ9LCJJc1Zpc2libGUiOmZhbHNlLCJXaWR0aCI6MC4wLCJIZWlnaHQiOjAuMCwiQm9yZGVyU3R5bGUiOm51bGwsIlBhcmVudFN0eWxlIjpudWxsfSwiRGF0ZUZvcm1hdCI6eyIkcmVmIjoiMjgyIn0sIldlZWtOdW1iZXJpbmciOnsiJGlkIjoiMTMxNSIsIkZvcm1hdCI6MCwiSXNWaXNpYmxlIjpmYWxzZSwiTGFzdEtub3duVmlzaWJpbGl0eVN0YXRlIjpmYWxzZX0sIklzVmlzaWJsZSI6dHJ1ZSwiUGFyZW50U3R5bGUiOm51bGx9LCJEZWZhdWx0VGFza1N0eWxlIjp7IiRpZCI6IjEzMTYiLCJTaGFwZSI6NywiU2hhcGVUaGlja25lc3MiOjAsIkR1cmF0aW9uRm9ybWF0Ijo1LCJJbmNsdWRlTm9uV29ya2luZ0RheXNJbkR1cmF0aW9uIjpmYWxzZSwiUGVyY2VudGFnZUNvbXBsZXRlU3R5bGUiOnsiJGlkIjoiMTMxNyIsIkZvbnRTZXR0aW5ncyI6eyIkaWQiOiIxMzE4IiwiRm9udFNpemUiOjEwLCJGb250TmFtZSI6IkNhbGlicmkiLCJJc0JvbGQiOmZhbHNlLCJJc0l0YWxpYyI6ZmFsc2UsIklzVW5kZXJsaW5lZCI6ZmFsc2UsIlBhcmVudFN0eWxlIjpudWxsfSwiQXV0b1NpemUiOjAsIkZvcmVncm91bmQiOnsiJHJlZiI6IjE0MiJ9LCJNYXhXaWR0aCI6MjAwLjAsIk1heEhlaWdodCI6IkluZmluaXR5IiwiU21hcnRGb3JlZ3JvdW5kSXNBY3RpdmUiOmZhbHNlLCJIb3Jpem9udGFsQWxpZ25tZW50IjowLCJWZXJ0aWNhbEFsaWdubWVudCI6MCwiU21hcnRGb3JlZ3JvdW5kIjpudWxsLCJCYWNrZ3JvdW5kRmlsbFR5cGUiOjAsIk1hcmdpbiI6eyIkcmVmIjoiMTQ0In0sIlBhZGRpbmciOnsiJHJlZiI6IjE0NSJ9LCJCYWNrZ3JvdW5kIjp7IiRyZWYiOiIxNDYifSwiSXNWaXNpYmxlIjp0cnVlLCJXaWR0aCI6MC4wLCJIZWlnaHQiOjAuMCwiQm9yZGVyU3R5bGUiOm51bGwsIlBhcmVudFN0eWxlIjpudWxsfSwiRHVyYXRpb25TdHlsZSI6eyIkaWQiOiIxMzE5IiwiRm9udFNldHRpbmdzIjp7IiRpZCI6IjEzMjAiLCJGb250U2l6ZSI6MTAsIkZvbnROYW1lIjoiQ2FsaWJyaSIsIklzQm9sZCI6ZmFsc2UsIklzSXRhbGljIjpmYWxzZSwiSXNVbmRlcmxpbmVkIjpmYWxzZSwiUGFyZW50U3R5bGUiOm51bGx9LCJBdXRvU2l6ZSI6MCwiRm9yZWdyb3VuZCI6eyIkcmVmIjoiMTUwIn0sIk1heFdpZHRoIjoyMDAuMCwiTWF4SGVpZ2h0IjoiSW5maW5pdHkiLCJTbWFydEZvcmVncm91bmRJc0FjdGl2ZSI6ZmFsc2UsIkhvcml6b250YWxBbGlnbm1lbnQiOjAsIlZlcnRpY2FsQWxpZ25tZW50IjowLCJTbWFydEZvcmVncm91bmQiOm51bGwsIkJhY2tncm91bmRGaWxsVHlwZSI6MCwiTWFyZ2luIjp7IiRyZWYiOiIxNTIifSwiUGFkZGluZyI6eyIkcmVmIjoiMTUzIn0sIkJhY2tncm91bmQiOnsiJHJlZiI6IjE1NCJ9LCJJc1Zpc2libGUiOnRydWUsIldpZHRoIjowLjAsIkhlaWdodCI6MC4wLCJCb3JkZXJTdHlsZSI6bnVsbCwiUGFyZW50U3R5bGUiOm51bGx9LCJIb3Jpem9udGFsQ29ubmVjdG9yU3R5bGUiOnsiJGlkIjoiMTMyMSIsIkxpbmVDb2xvciI6eyIkcmVmIjoiMTU3In0sIkxpbmVXZWlnaHQiOjEuMCwiTGluZVR5cGUiOjAsIlBhcmVudFN0eWxlIjpudWxsfSwiVmVydGljYWxDb25uZWN0b3JTdHlsZSI6eyIkaWQiOiIxMzIyIiwiTGluZUNvbG9yIjp7IiRyZWYiOiIxNjAifSwiTGluZVdlaWdodCI6MC4wLCJMaW5lVHlwZSI6MCwiUGFyZW50U3R5bGUiOm51bGx9LCJNYXJnaW4iOm51bGwsIlN0YXJ0RGF0ZVBvc2l0aW9uIjo2LCJFbmREYXRlUG9zaXRpb24iOjYsIkRhdGVJc1Zpc2libGUiOmZhbHNlLCJUaXRsZVBvc2l0aW9uIjo1LCJEdXJhdGlvblBvc2l0aW9uIjo2LCJQZXJjZW50YWdlQ29tcGxldGVkUG9zaXRpb24iOjYsIlNwYWNpbmciOjMsIklzQmVsb3dUaW1lYmFuZCI6dHJ1ZSwiUGVyY2VudGFnZUNvbXBsZXRlU2hhcGVPcGFjaXR5IjozNSwiU2hhcGVTdHlsZSI6eyIkaWQiOiIxMzIzIiwiTWFyZ2luIjp7IiRyZWYiOiIxNjMifSwiUGFkZGluZyI6eyIkcmVmIjoiMTY0In0sIkJhY2tncm91bmQiOnsiJGlkIjoiMTMyNCIsIkNvbG9yIjp7IiRpZCI6IjEzMjUiLCJBIjoyNTUsIlIiOjAsIkciOjExNCwiQiI6MTg4fX0sIklzVmlzaWJsZSI6dHJ1ZSwiV2lkdGgiOjAuMCwiSGVpZ2h0IjoxMC4wLCJCb3JkZXJTdHlsZSI6eyIkaWQiOiIxMzI2IiwiTGluZUNvbG9yIjp7IiRyZWYiOiIxNjgifSwiTGluZVdlaWdodCI6MC4wLCJMaW5lVHlwZSI6MCwiUGFyZW50U3R5bGUiOm51bGx9LCJQYXJlbnRTdHlsZSI6bnVsbH0sIlRpdGxlU3R5bGUiOnsiJGlkIjoiMTMyNyIsIkZvbnRTZXR0aW5ncyI6eyIkaWQiOiIxMzI4IiwiRm9udFNpemUiOjExLCJGb250TmFtZSI6IkNhbGlicmkiLCJJc0JvbGQiOnRydWUsIklzSXRhbGljIjpmYWxzZSwiSXNVbmRlcmxpbmVkIjpmYWxzZSwiUGFyZW50U3R5bGUiOm51bGx9LCJBdXRvU2l6ZSI6MCwiRm9yZWdyb3VuZCI6eyIkaWQiOiIxMzI5IiwiQ29sb3IiOnsiJGlkIjoiMTMzMCIsIkEiOjI1NSwiUiI6MCwiRyI6MCwiQiI6MH19LCJNYXhXaWR0aCI6OTYwLjAsIk1heEhlaWdodCI6IkluZmluaXR5IiwiU21hcnRGb3JlZ3JvdW5kSXNBY3RpdmUiOmZhbHNlLCJIb3Jpem9udGFsQWxpZ25tZW50IjowLCJWZXJ0aWNhbEFsaWdubWVudCI6MCwiU21hcnRGb3JlZ3JvdW5kIjpudWxsLCJCYWNrZ3JvdW5kRmlsbFR5cGUiOjAsIk1hcmdpbiI6eyIkcmVmIjoiMTc0In0sIlBhZGRpbmciOnsiJHJlZiI6IjE3NSJ9LCJCYWNrZ3JvdW5kIjp7IiRyZWYiOiIxNzYifSwiSXNWaXNpYmxlIjp0cnVlLCJXaWR0aCI6MC4wLCJIZWlnaHQiOjAuMCwiQm9yZGVyU3R5bGUiOm51bGwsIlBhcmVudFN0eWxlIjpudWxsfSwiRGF0ZVN0eWxlIjp7IiRpZCI6IjEzMzEiLCJGb250U2V0dGluZ3MiOnsiJGlkIjoiMTMzMiIsIkZvbnRTaXplIjoxMCwiRm9udE5hbWUiOiJDYWxpYnJpIiwiSXNCb2xkIjpmYWxzZSwiSXNJdGFsaWMiOmZhbHNlLCJJc1VuZGVybGluZWQiOmZhbHNlLCJQYXJlbnRTdHlsZSI6bnVsbH0sIkF1dG9TaXplIjowLCJGb3JlZ3JvdW5kIjp7IiRyZWYiOiI4MyJ9LCJNYXhXaWR0aCI6MjAwLjAsIk1heEhlaWdodCI6IkluZmluaXR5IiwiU21hcnRGb3JlZ3JvdW5kSXNBY3RpdmUiOmZhbHNlLCJIb3Jpem9udGFsQWxpZ25tZW50IjowLCJWZXJ0aWNhbEFsaWdubWVudCI6MCwiU21hcnRGb3JlZ3JvdW5kIjpudWxsLCJCYWNrZ3JvdW5kRmlsbFR5cGUiOjAsIk1hcmdpbiI6eyIkcmVmIjoiMTgwIn0sIlBhZGRpbmciOnsiJHJlZiI6IjE4MSJ9LCJCYWNrZ3JvdW5kIjp7IiRyZWYiOiIxODIifSwiSXNWaXNpYmxlIjp0cnVlLCJXaWR0aCI6MC4wLCJIZWlnaHQiOjAuMCwiQm9yZGVyU3R5bGUiOm51bGwsIlBhcmVudFN0eWxlIjpudWxsfSwiRGF0ZUZvcm1hdCI6eyIkcmVmIjoiMTg0In0sIldlZWtOdW1iZXJpbmciOnsiJGlkIjoiMTMzMyIsIkZvcm1hdCI6MCwiSXNWaXNpYmxlIjpmYWxzZSwiTGFzdEtub3duVmlzaWJpbGl0eVN0YXRlIjpmYWxzZX0sIklzVmlzaWJsZSI6dHJ1ZSwiUGFyZW50U3R5bGUiOm51bGwsIl9leHBsaWNpdGx5U2V0Ijp7IiRpZCI6IjEzMzQ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SXNWaXNpYmxlIjpmYWxzZSwiV2Vla051bWJlcmluZyI6ZmFsc2V9fSwiR3JpZGxpbmVQYW5lbFN0eWxlIjp7IiRpZCI6IjEzMzUiLCJHcmlkbGluZVN0eWxlIjp7IiRpZCI6IjEzMzYiLCJMaW5lQ29sb3IiOnsiJGlkIjoiMTMzNyIsIiR0eXBlIjoiTkxSRS5Db21tb24uRG9tLlNvbGlkQ29sb3JCcnVzaCwgTkxSRS5Db21tb24iLCJDb2xvciI6eyIkaWQiOiIxMzM4IiwiQSI6MzgsIlIiOjAsIkciOjAsIkIiOjB9fSwiTGluZVdlaWdodCI6MS4wLCJMaW5lVHlwZSI6MCwiUGFyZW50U3R5bGUiOm51bGx9LCJNYXJnaW4iOnsiJGlkIjoiMTMzOSIsIlRvcCI6MC4wLCJMZWZ0IjowLjAsIlJpZ2h0IjowLjAsIkJvdHRvbSI6MC4wfSwiUGFkZGluZyI6eyIkaWQiOiIxMzQwIiwiVG9wIjowLjAsIkxlZnQiOjAuMCwiUmlnaHQiOjAuMCwiQm90dG9tIjowLjB9LCJCYWNrZ3JvdW5kIjpudWxsLCJJc1Zpc2libGUiOnRydWUsIldpZHRoIjowLjAsIkhlaWdodCI6MC4wLCJCb3JkZXJTdHlsZSI6eyIkaWQiOiIxMzQxIiwiTGluZUNvbG9yIjpudWxsLCJMaW5lV2VpZ2h0IjowLjAsIkxpbmVUeXBlIjowLCJQYXJlbnRTdHlsZSI6bnVsbH0sIlBhcmVudFN0eWxlIjpudWxsfSwiQWN0aXZpdHlMaW5lUGFuZWxTdHlsZSI6eyIkaWQiOiIxMzQyIiwiQWN0aXZpdHlMaW5lU3R5bGUiOnsiJGlkIjoiMTM0MyIsIkxpbmVDb2xvciI6eyIkaWQiOiIxMzQ0IiwiJHR5cGUiOiJOTFJFLkNvbW1vbi5Eb20uU29saWRDb2xvckJydXNoLCBOTFJFLkNvbW1vbiIsIkNvbG9yIjp7IiRpZCI6IjEzNDUiLCJBIjozOCwiUiI6NjgsIkciOjExNCwiQiI6MTk2fX0sIkxpbmVXZWlnaHQiOjEuMCwiTGluZVR5cGUiOjAsIlBhcmVudFN0eWxlIjpudWxsfSwiTWFyZ2luIjp7IiRpZCI6IjEzNDYiLCJUb3AiOjAuMCwiTGVmdCI6MC4wLCJSaWdodCI6MC4wLCJCb3R0b20iOjAuMH0sIlBhZGRpbmciOnsiJGlkIjoiMTM0NyIsIlRvcCI6MC4wLCJMZWZ0IjowLjAsIlJpZ2h0IjowLjAsIkJvdHRvbSI6MC4wfSwiQmFja2dyb3VuZCI6bnVsbCwiSXNWaXNpYmxlIjp0cnVlLCJXaWR0aCI6MC4wLCJIZWlnaHQiOjAuMCwiQm9yZGVyU3R5bGUiOm51bGwsIlBhcmVudFN0eWxlIjpudWxsfSwiU2hvd0VsYXBzZWRUaW1lR3JhZGllbnRTdHlsZSI6ZmFsc2UsIlRpbWViYW5kUmVzZXJ2ZWRMZWZ0QXJlYVN0eWxlIjp7IiRpZCI6IjEzNDgiLCJBY3Rpdml0eUhlYWRlcldpZHRoIjowLjAsIklzU2V0IjpmYWxzZX0sIkRlZmF1bHRTd2ltbGFuZVN0eWxlIjp7IiRpZCI6IjEzNDkiLCJIZWFkZXJTdHlsZSI6eyIkaWQiOiIxMzUwIiwiVGV4dFN0eWxlIjp7IiRpZCI6IjEzNTEiLCJGb250U2V0dGluZ3MiOnsiJGlkIjoiMTM1MiIsIkZvbnRTaXplIjoxMiwiRm9udE5hbWUiOiJDYWxpYnJpIiwiSXNCb2xkIjpmYWxzZSwiSXNJdGFsaWMiOmZhbHNlLCJJc1VuZGVybGluZWQiOmZhbHNlLCJQYXJlbnRTdHlsZSI6bnVsbH0sIkF1dG9TaXplIjowLCJGb3JlZ3JvdW5kIjp7IiRpZCI6IjEzNTMiLCJDb2xvciI6eyIkaWQiOiIxMzU0IiwiQSI6MjU1LCJSIjozMiwiRyI6NTYsIkIiOjEwMH19LCJNYXhXaWR0aCI6MC4wLCJNYXhIZWlnaHQiOjAuMCwiU21hcnRGb3JlZ3JvdW5kSXNBY3RpdmUiOmZhbHNlLCJIb3Jpem9udGFsQWxpZ25tZW50IjowLCJWZXJ0aWNhbEFsaWdubWVudCI6MCwiU21hcnRGb3JlZ3JvdW5kIjpudWxsLCJCYWNrZ3JvdW5kRmlsbFR5cGUiOjAsIk1hcmdpbiI6eyIkaWQiOiIxMzU1IiwiVG9wIjowLjAsIkxlZnQiOjAuMCwiUmlnaHQiOjAuMCwiQm90dG9tIjowLjB9LCJQYWRkaW5nIjp7IiRpZCI6IjEzNTYiLCJUb3AiOjAuMCwiTGVmdCI6MC4wLCJSaWdodCI6MC4wLCJCb3R0b20iOjAuMH0sIkJhY2tncm91bmQiOm51bGwsIklzVmlzaWJsZSI6ZmFsc2UsIldpZHRoIjowLjAsIkhlaWdodCI6MC4wLCJCb3JkZXJTdHlsZSI6bnVsbCwiUGFyZW50U3R5bGUiOm51bGx9LCJSZWN0YW5nbGVTdHlsZSI6eyIkaWQiOiIxMzU3IiwiTWFyZ2luIjp7IiRpZCI6IjEzNTgiLCJUb3AiOjAuMCwiTGVmdCI6MC4wLCJSaWdodCI6MC4wLCJCb3R0b20iOjAuMH0sIlBhZGRpbmciOnsiJGlkIjoiMTM1OSIsIlRvcCI6MC4wLCJMZWZ0IjowLjAsIlJpZ2h0IjowLjAsIkJvdHRvbSI6MC4wfSwiQmFja2dyb3VuZCI6eyIkaWQiOiIxMzYwIiwiQ29sb3IiOnsiJGlkIjoiMTM2MSIsIkEiOjEyNywiUiI6OTEsIkciOjE1NSwiQiI6MjEzfX0sIklzVmlzaWJsZSI6ZmFsc2UsIldpZHRoIjowLjAsIkhlaWdodCI6MC4wLCJCb3JkZXJTdHlsZSI6eyIkaWQiOiIxMzYyIiwiTGluZUNvbG9yIjp7IiRpZCI6IjEzNjMiLCIkdHlwZSI6Ik5MUkUuQ29tbW9uLkRvbS5Tb2xpZENvbG9yQnJ1c2gsIE5MUkUuQ29tbW9uIiwiQ29sb3IiOnsiJGlkIjoiMTM2NCIsIkEiOjI1NSwiUiI6MjU1LCJHIjowLCJCIjowfX0sIkxpbmVXZWlnaHQiOjAuMCwiTGluZVR5cGUiOjAsIlBhcmVudFN0eWxlIjpudWxsfSwiUGFyZW50U3R5bGUiOm51bGx9LCJNYXJnaW4iOnsiJGlkIjoiMTM2NSIsIlRvcCI6MC4wLCJMZWZ0IjowLjAsIlJpZ2h0IjowLjAsIkJvdHRvbSI6MC4wfSwiUGFkZGluZyI6eyIkaWQiOiIxMzY2IiwiVG9wIjowLjAsIkxlZnQiOjAuMCwiUmlnaHQiOjAuMCwiQm90dG9tIjowLjB9LCJCYWNrZ3JvdW5kIjpudWxsLCJJc1Zpc2libGUiOnRydWUsIldpZHRoIjowLjAsIkhlaWdodCI6MC4wLCJCb3JkZXJTdHlsZSI6bnVsbCwiUGFyZW50U3R5bGUiOm51bGx9LCJCYWNrZ3JvdW5kU3R5bGUiOnsiJGlkIjoiMTM2NyIsIk1hcmdpbiI6eyIkaWQiOiIxMzY4IiwiVG9wIjowLjAsIkxlZnQiOjAuMCwiUmlnaHQiOjAuMCwiQm90dG9tIjowLjB9LCJQYWRkaW5nIjp7IiRpZCI6IjEzNjkiLCJUb3AiOjAuMCwiTGVmdCI6MC4wLCJSaWdodCI6MC4wLCJCb3R0b20iOjAuMH0sIkJhY2tncm91bmQiOnsiJGlkIjoiMTM3MCIsIkNvbG9yIjp7IiRpZCI6IjEzNzEiLCJBIjozOCwiUiI6OTEsIkciOjE1NSwiQiI6MjEzfX0sIklzVmlzaWJsZSI6dHJ1ZSwiV2lkdGgiOjAuMCwiSGVpZ2h0IjowLjAsIkJvcmRlclN0eWxlIjp7IiRpZCI6IjEzNzIiLCJMaW5lQ29sb3IiOnsiJGlkIjoiMTM3MyIsIiR0eXBlIjoiTkxSRS5Db21tb24uRG9tLlNvbGlkQ29sb3JCcnVzaCwgTkxSRS5Db21tb24iLCJDb2xvciI6eyIkaWQiOiIxMzc0IiwiQSI6MjU1LCJSIjoyNTUsIkciOjAsIkIiOjB9fSwiTGluZVdlaWdodCI6MC4wLCJMaW5lVHlwZSI6MCwiUGFyZW50U3R5bGUiOm51bGx9LCJQYXJlbnRTdHlsZSI6bnVsbH0sIklzQWJvdmVUaW1lYmFuZCI6ZmFsc2UsIk1hcmdpbiI6eyIkaWQiOiIxMzc1IiwiVG9wIjowLjAsIkxlZnQiOjAuMCwiUmlnaHQiOjAuMCwiQm90dG9tIjowLjB9LCJQYWRkaW5nIjp7IiRpZCI6IjEzNzYiLCJUb3AiOjAuMCwiTGVmdCI6MC4wLCJSaWdodCI6MC4wLCJCb3R0b20iOjAuMH0sIklzVmlzaWJsZSI6dHJ1ZSwiV2lkdGgiOjAuMCwiSGVpZ2h0IjowLjAsIkJvcmRlclN0eWxlIjpudWxsLCJQYXJlbnRTdHlsZSI6bnVsbH19LCJTY2FsZSI6eyIkaWQiOiIxMzc3IiwiU3RhcnREYXRlIjoiMDAwMS0wMS0wMVQwMDowMDowMCIsIkVuZERhdGUiOiIyMDIwLTAzLTIyVDIzOjU5OjAwIiwiRm9ybWF0IjoiTU1NIiwiVHlwZSI6MywiQXV0b0RhdGVSYW5nZSI6dHJ1ZSwiV29ya2luZ0RheXMiOjMxLCJGaXNjYWxZZWFyIjp7IiRpZCI6IjEzNzgiLCJTdGFydE1vbnRoIjoxLCJVc2VTdGFydGluZ1llYXJGb3JOdW1iZXJpbmciOnRydWUsIlNob3dGaXNjYWxZZWFyTGFiZWwiOnRydWV9LCJUb2RheU1hcmtlclRleHQiOiJUb2RheSIsIkF1dG9TY2FsZVR5cGUiOmZhbHNlfSwiU2NhbGVWMiI6eyIkaWQiOiIxMzc5IiwiU3RhcnREYXRlIjoiMDAwMS0wMS0wMVQwMDowMDowMCIsIkVuZERhdGUiOiIyMDIwLTAzLTIyVDIzOjU5OjAwIiwiQXV0b0RhdGVSYW5nZSI6dHJ1ZSwiV29ya2luZ0RheXMiOjMxLCJGaXNjYWxZZWFyIjp7IiRyZWYiOiIxMzc4In0sIlRvZGF5TWFya2VyVGV4dCI6IlRvZGF5IiwiQXV0b1NjYWxlVHlwZSI6ZmFsc2UsIlRpbWViYW5kU2NhbGVzIjp7IiRpZCI6IjEzODAiLCJUb3BTY2FsZUxheWVyIjp7IiRpZCI6IjEzODEiLCJGb3JtYXQiOiJNTU0iLCJUeXBlIjozfSwiTWlkZGxlU2NhbGVMYXllciI6eyIkaWQiOiIxMzgyIiwiRm9ybWF0IjpudWxsLCJUeXBlIjowfSwiQm90dG9tU2NhbGVMYXllciI6eyIkaWQiOiIxMzgzIiwiRm9ybWF0IjpudWxsLCJUeXBlIjowfX19LCJNaWxlc3RvbmVzIjpbeyIkaWQiOiIxMzg0IiwiRGF0ZSI6IjIwMTktMDMtMzFUMjM6NTk6MDBaIiwiU3R5bGUiOnsiJGlkIjoiMTM4NSIsIlNoYXBlIjo1LCJDb25uZWN0b3JNYXJnaW4iOnsiJHJlZiI6IjEyOTgifSwiQ29ubmVjdG9yU3R5bGUiOnsiJGlkIjoiMTM4NiIsIkxpbmVDb2xvciI6eyIkaWQiOiIxMzg3IiwiJHR5cGUiOiJOTFJFLkNvbW1vbi5Eb20uU29saWRDb2xvckJydXNoLCBOTFJFLkNvbW1vbiIsIkNvbG9yIjp7IiRpZCI6IjEzODgiLCJBIjoxMjcsIlIiOjc5LCJHIjoxMjksIkIiOjE4OX19LCJMaW5lV2VpZ2h0IjoxLjAsIkxpbmVUeXBlIjowLCJQYXJlbnRTdHlsZSI6bnVsbH0sIklzQmVsb3dUaW1lYmFuZCI6ZmFsc2UsIlBvc2l0aW9uT25UYXNrIjowLCJIaWRlRGF0ZSI6ZmFsc2UsIlNoYXBlU2l6ZSI6MSwiU3BhY2luZyI6MS4wLCJQYWRkaW5nIjp7IiRyZWYiOiIxMzAyIn0sIlNoYXBlU3R5bGUiOnsiJGlkIjoiMTM4OSIsIk1hcmdpbiI6eyIkcmVmIjoiMjY1In0sIlBhZGRpbmciOnsiJHJlZiI6IjI2NiJ9LCJCYWNrZ3JvdW5kIjp7IiRpZCI6IjEzOTAiLCJDb2xvciI6eyIkaWQiOiIxMzkxIiwiQSI6MjU1LCJSIjoxNzgsIkciOjE0LCJCIjoxOH19LCJJc1Zpc2libGUiOnRydWUsIldpZHRoIjoxOC4wLCJIZWlnaHQiOjIwLjAsIkJvcmRlclN0eWxlIjp7IiRpZCI6IjEzOTIiLCJMaW5lQ29sb3IiOnsiJHJlZiI6IjEzMDcifSwiTGluZVdlaWdodCI6MC4wLCJMaW5lVHlwZSI6MCwiUGFyZW50U3R5bGUiOm51bGx9LCJQYXJlbnRTdHlsZSI6bnVsbH0sIlRpdGxlU3R5bGUiOnsiJGlkIjoiMTM5MyIsIkZvbnRTZXR0aW5ncyI6eyIkaWQiOiIxMzk0IiwiRm9udFNpemUiOjExLCJGb250TmFtZSI6IkNhbGlicmkiLCJJc0JvbGQiOnRydWUsIklzSXRhbGljIjpmYWxzZSwiSXNVbmRlcmxpbmVkIjpmYWxzZSwiUGFyZW50U3R5bGUiOm51bGx9LCJBdXRvU2l6ZSI6MCwiRm9yZWdyb3VuZCI6eyIkaWQiOiIxMzk1IiwiQ29sb3IiOnsiJGlkIjoiMTM5Ni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jc0In0sIlBhZGRpbmciOnsiJHJlZiI6IjI3NSJ9LCJCYWNrZ3JvdW5kIjp7IiRyZWYiOiIyNSJ9LCJJc1Zpc2libGUiOnRydWUsIldpZHRoIjowLjAsIkhlaWdodCI6MC4wLCJCb3JkZXJTdHlsZSI6eyIkaWQiOiIxMzk3IiwiTGluZUNvbG9yIjpudWxsLCJMaW5lV2VpZ2h0IjowLjAsIkxpbmVUeXBlIjowLCJQYXJlbnRTdHlsZSI6bnVsbH0sIlBhcmVudFN0eWxlIjpudWxsfSwiRGF0ZVN0eWxlIjp7IiRpZCI6IjEzOTgiLCJGb250U2V0dGluZ3MiOnsiJGlkIjoiMTM5OSIsIkZvbnRTaXplIjoxMCwiRm9udE5hbWUiOiJDYWxpYnJpIiwiSXNCb2xkIjpmYWxzZSwiSXNJdGFsaWMiOmZhbHNlLCJJc1VuZGVybGluZWQiOmZhbHNlLCJQYXJlbnRTdHlsZSI6bnVsbH0sIkF1dG9TaXplIjowLCJGb3JlZ3JvdW5kIjp7IiRpZCI6IjE0MDAiLCJDb2xvciI6eyIkaWQiOiIxNDAx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Mjc5In0sIlBhZGRpbmciOnsiJHJlZiI6IjI4MCJ9LCJCYWNrZ3JvdW5kIjp7IiRyZWYiOiIzNCJ9LCJJc1Zpc2libGUiOmZhbHNlLCJXaWR0aCI6MC4wLCJIZWlnaHQiOjAuMCwiQm9yZGVyU3R5bGUiOnsiJGlkIjoiMTQwMiIsIkxpbmVDb2xvciI6bnVsbCwiTGluZVdlaWdodCI6MC4wLCJMaW5lVHlwZSI6MCwiUGFyZW50U3R5bGUiOm51bGx9LCJQYXJlbnRTdHlsZSI6bnVsbH0sIkRhdGVGb3JtYXQiOnsiJGlkIjoiMTQwMyIsIkZvcm1hdFN0cmluZyI6Inl5eXkvTU1NIiwiU2VwYXJhdG9yIjoiLyIsIlVzZUludGVybmF0aW9uYWxEYXRlRm9ybWF0IjpmYWxzZSwiRGF0ZUlzVmlzaWJsZSI6dHJ1ZSwiVGltZUlzVmlzaWJsZSI6ZmFsc2UsIkhvdXJEaWdpdHMiOjEsIkFtUG1EZXNpZ25hdG9yIjoyLCJUcmltMDBNaW51dGVzIjpmYWxzZSwiTGFzdEtub3duVmlzaWJpbGl0eVN0YXRlIjp7IiRpZCI6IjE0MDQiLCJEYXRlUGFydElzVmlzaWJsZSI6dHJ1ZSwiVGltZVBhcnRJc1Zpc2libGUiOmZhbHNlfX0sIldlZWtOdW1iZXJpbmciOnsiJGlkIjoiMTQwNSIsIkZvcm1hdCI6MCwiSXNWaXNpYmxlIjpmYWxzZSwiTGFzdEtub3duVmlzaWJpbGl0eVN0YXRlIjpmYWxzZX0sIklzVmlzaWJsZSI6dHJ1ZSwiUGFyZW50U3R5bGUiOm51bGx9LCJJbmRleCI6MCwiUGVyY2VudGFnZUNvbXBsZXRlIjpudWxsLCJQb3NpdGlvbiI6eyJSYXRpbyI6MC4wLCJJc0N1c3RvbSI6ZmFsc2V9LCJEYXRlRm9ybWF0Ijp7IiRyZWYiOiIxNDAzIn0sIldlZWtOdW1iZXJpbmciOnsiJGlkIjoiMTQwNiIsIkZvcm1hdCI6MCwiSXNWaXNpYmxlIjpmYWxzZSwiTGFzdEtub3duVmlzaWJpbGl0eVN0YXRlIjpmYWxzZX0sIlJlbGF0ZWRUYXNrSWQiOiIwMDAwMDAwMC0wMDAwLTAwMDAtMDAwMC0wMDAwMDAwMDAwMDAiLCJJZCI6ImFkNTJlNzM5LTc5NzktNDZkNy1iZDQ2LTNiMDA2YzA2Mzk0ZCIsIkltcG9ydElkIjpudWxsLCJUaXRsZSI6IlExIFJldmlldyIsIk5vdGUiOm51bGwsIkh5cGVybGluayI6eyIkaWQiOiIxNDA3IiwiQWRkcmVzcyI6IiIsIlN1YkFkZHJlc3MiOiIifSwiSXNDaGFuZ2VkIjpmYWxzZSwiSXNOZXciOmZhbHNlfSx7IiRpZCI6IjE0MDgiLCJEYXRlIjoiMjAxOS0wNy0wNVQwMDowMDowMFoiLCJTdHlsZSI6eyIkaWQiOiIxNDA5IiwiU2hhcGUiOjUsIkNvbm5lY3Rvck1hcmdpbiI6eyIkcmVmIjoiMTI5OCJ9LCJDb25uZWN0b3JTdHlsZSI6eyIkaWQiOiIxNDEwIiwiTGluZUNvbG9yIjp7IiRpZCI6IjE0MTEiLCIkdHlwZSI6Ik5MUkUuQ29tbW9uLkRvbS5Tb2xpZENvbG9yQnJ1c2gsIE5MUkUuQ29tbW9uIiwiQ29sb3IiOnsiJGlkIjoiMTQxMiIsIkEiOjEyNywiUiI6MTc4LCJHIjoxNCwiQiI6MTh9fSwiTGluZVdlaWdodCI6MS4wLCJMaW5lVHlwZSI6MCwiUGFyZW50U3R5bGUiOm51bGx9LCJJc0JlbG93VGltZWJhbmQiOmZhbHNlLCJQb3NpdGlvbk9uVGFzayI6MCwiSGlkZURhdGUiOmZhbHNlLCJTaGFwZVNpemUiOjEsIlNwYWNpbmciOjEuMCwiUGFkZGluZyI6eyIkcmVmIjoiMTMwMiJ9LCJTaGFwZVN0eWxlIjp7IiRpZCI6IjE0MTMiLCJNYXJnaW4iOnsiJHJlZiI6IjI2NSJ9LCJQYWRkaW5nIjp7IiRyZWYiOiIyNjYifSwiQmFja2dyb3VuZCI6eyIkaWQiOiIxNDE0IiwiQ29sb3IiOnsiJGlkIjoiMTQxNSIsIkEiOjI1NSwiUiI6MTc4LCJHIjoxNCwiQiI6MTh9fSwiSXNWaXNpYmxlIjp0cnVlLCJXaWR0aCI6MTguMCwiSGVpZ2h0IjoyMC4wLCJCb3JkZXJTdHlsZSI6eyIkaWQiOiIxNDE2IiwiTGluZUNvbG9yIjp7IiRyZWYiOiIxMzA3In0sIkxpbmVXZWlnaHQiOjAuMCwiTGluZVR5cGUiOjAsIlBhcmVudFN0eWxlIjpudWxsfSwiUGFyZW50U3R5bGUiOm51bGx9LCJUaXRsZVN0eWxlIjp7IiRpZCI6IjE0MTciLCJGb250U2V0dGluZ3MiOnsiJGlkIjoiMTQxOCIsIkZvbnRTaXplIjoxMSwiRm9udE5hbWUiOiJDYWxpYnJpIiwiSXNCb2xkIjp0cnVlLCJJc0l0YWxpYyI6ZmFsc2UsIklzVW5kZXJsaW5lZCI6ZmFsc2UsIlBhcmVudFN0eWxlIjpudWxsfSwiQXV0b1NpemUiOjAsIkZvcmVncm91bmQiOnsiJGlkIjoiMTQxOSIsIkNvbG9yIjp7IiRpZCI6IjE0MjA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I3NCJ9LCJQYWRkaW5nIjp7IiRyZWYiOiIyNzUifSwiQmFja2dyb3VuZCI6eyIkcmVmIjoiMjUifSwiSXNWaXNpYmxlIjp0cnVlLCJXaWR0aCI6MC4wLCJIZWlnaHQiOjAuMCwiQm9yZGVyU3R5bGUiOnsiJGlkIjoiMTQyMSIsIkxpbmVDb2xvciI6bnVsbCwiTGluZVdlaWdodCI6MC4wLCJMaW5lVHlwZSI6MCwiUGFyZW50U3R5bGUiOm51bGx9LCJQYXJlbnRTdHlsZSI6bnVsbH0sIkRhdGVTdHlsZSI6eyIkaWQiOiIxNDIyIiwiRm9udFNldHRpbmdzIjp7IiRpZCI6IjE0MjMiLCJGb250U2l6ZSI6MTAsIkZvbnROYW1lIjoiQ2FsaWJyaSIsIklzQm9sZCI6ZmFsc2UsIklzSXRhbGljIjpmYWxzZSwiSXNVbmRlcmxpbmVkIjpmYWxzZSwiUGFyZW50U3R5bGUiOm51bGx9LCJBdXRvU2l6ZSI6MCwiRm9yZWdyb3VuZCI6eyIkaWQiOiIxNDI0IiwiQ29sb3IiOnsiJGlkIjoiMTQyNS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I3OSJ9LCJQYWRkaW5nIjp7IiRyZWYiOiIyODAifSwiQmFja2dyb3VuZCI6eyIkcmVmIjoiMzQifSwiSXNWaXNpYmxlIjpmYWxzZSwiV2lkdGgiOjAuMCwiSGVpZ2h0IjowLjAsIkJvcmRlclN0eWxlIjp7IiRpZCI6IjE0MjYiLCJMaW5lQ29sb3IiOm51bGwsIkxpbmVXZWlnaHQiOjAuMCwiTGluZVR5cGUiOjAsIlBhcmVudFN0eWxlIjpudWxsfSwiUGFyZW50U3R5bGUiOm51bGx9LCJEYXRlRm9ybWF0Ijp7IiRpZCI6IjE0MjciLCJGb3JtYXRTdHJpbmciOiJ5eXl5L01NTSIsIlNlcGFyYXRvciI6Ii8iLCJVc2VJbnRlcm5hdGlvbmFsRGF0ZUZvcm1hdCI6ZmFsc2UsIkRhdGVJc1Zpc2libGUiOnRydWUsIlRpbWVJc1Zpc2libGUiOmZhbHNlLCJIb3VyRGlnaXRzIjoxLCJBbVBtRGVzaWduYXRvciI6MiwiVHJpbTAwTWludXRlcyI6ZmFsc2UsIkxhc3RLbm93blZpc2liaWxpdHlTdGF0ZSI6eyIkaWQiOiIxNDI4IiwiRGF0ZVBhcnRJc1Zpc2libGUiOnRydWUsIlRpbWVQYXJ0SXNWaXNpYmxlIjpmYWxzZX19LCJXZWVrTnVtYmVyaW5nIjp7IiRpZCI6IjE0MjkiLCJGb3JtYXQiOjAsIklzVmlzaWJsZSI6ZmFsc2UsIkxhc3RLbm93blZpc2liaWxpdHlTdGF0ZSI6ZmFsc2V9LCJJc1Zpc2libGUiOnRydWUsIlBhcmVudFN0eWxlIjpudWxsfSwiSW5kZXgiOjEsIlBlcmNlbnRhZ2VDb21wbGV0ZSI6bnVsbCwiUG9zaXRpb24iOnsiUmF0aW8iOjAuMDg5OTcxMTI4MjE2NDk2MjIxLCJJc0N1c3RvbSI6ZmFsc2V9LCJEYXRlRm9ybWF0Ijp7IiRyZWYiOiIxNDI3In0sIldlZWtOdW1iZXJpbmciOnsiJGlkIjoiMTQzMCIsIkZvcm1hdCI6MCwiSXNWaXNpYmxlIjpmYWxzZSwiTGFzdEtub3duVmlzaWJpbGl0eVN0YXRlIjpmYWxzZX0sIlJlbGF0ZWRUYXNrSWQiOiIwMDAwMDAwMC0wMDAwLTAwMDAtMDAwMC0wMDAwMDAwMDAwMDAiLCJJZCI6IjRhMDc2ZWJkLTI1YzEtNDY5OC05ZWJmLTU5MDBhNWI0NDQ3ZSIsIkltcG9ydElkIjpudWxsLCJUaXRsZSI6IlEyIFJldmlldyIsIk5vdGUiOm51bGwsIkh5cGVybGluayI6eyIkaWQiOiIxNDMxIiwiQWRkcmVzcyI6IiIsIlN1YkFkZHJlc3MiOiIifSwiSXNDaGFuZ2VkIjpmYWxzZSwiSXNOZXciOmZhbHNlfSx7IiRpZCI6IjE0MzIiLCJEYXRlIjoiMjAxOS0wOS0yN1QyMzo1OTowMFoiLCJTdHlsZSI6eyIkaWQiOiIxNDMzIiwiU2hhcGUiOjUsIkNvbm5lY3Rvck1hcmdpbiI6eyIkcmVmIjoiMTI5OCJ9LCJDb25uZWN0b3JTdHlsZSI6eyIkaWQiOiIxNDM0IiwiTGluZUNvbG9yIjp7IiRpZCI6IjE0MzUiLCIkdHlwZSI6Ik5MUkUuQ29tbW9uLkRvbS5Tb2xpZENvbG9yQnJ1c2gsIE5MUkUuQ29tbW9uIiwiQ29sb3IiOnsiJGlkIjoiMTQzNiIsIkEiOjEyNywiUiI6NzksIkciOjEyOSwiQiI6MTg5fX0sIkxpbmVXZWlnaHQiOjEuMCwiTGluZVR5cGUiOjAsIlBhcmVudFN0eWxlIjpudWxsfSwiSXNCZWxvd1RpbWViYW5kIjpmYWxzZSwiUG9zaXRpb25PblRhc2siOjAsIkhpZGVEYXRlIjpmYWxzZSwiU2hhcGVTaXplIjoxLCJTcGFjaW5nIjoxLjAsIlBhZGRpbmciOnsiJHJlZiI6IjEzMDIifSwiU2hhcGVTdHlsZSI6eyIkaWQiOiIxNDM3IiwiTWFyZ2luIjp7IiRyZWYiOiIyNjUifSwiUGFkZGluZyI6eyIkcmVmIjoiMjY2In0sIkJhY2tncm91bmQiOnsiJGlkIjoiMTQzOCIsIkNvbG9yIjp7IiRpZCI6IjE0MzkiLCJBIjoyNTUsIlIiOjE3OCwiRyI6MTQsIkIiOjE4fX0sIklzVmlzaWJsZSI6dHJ1ZSwiV2lkdGgiOjE4LjAsIkhlaWdodCI6MjAuMCwiQm9yZGVyU3R5bGUiOnsiJGlkIjoiMTQ0MCIsIkxpbmVDb2xvciI6eyIkcmVmIjoiMTMwNyJ9LCJMaW5lV2VpZ2h0IjowLjAsIkxpbmVUeXBlIjowLCJQYXJlbnRTdHlsZSI6bnVsbH0sIlBhcmVudFN0eWxlIjpudWxsfSwiVGl0bGVTdHlsZSI6eyIkaWQiOiIxNDQxIiwiRm9udFNldHRpbmdzIjp7IiRpZCI6IjE0NDIiLCJGb250U2l6ZSI6MTEsIkZvbnROYW1lIjoiQ2FsaWJyaSIsIklzQm9sZCI6dHJ1ZSwiSXNJdGFsaWMiOmZhbHNlLCJJc1VuZGVybGluZWQiOmZhbHNlLCJQYXJlbnRTdHlsZSI6bnVsbH0sIkF1dG9TaXplIjowLCJGb3JlZ3JvdW5kIjp7IiRpZCI6IjE0NDMiLCJDb2xvciI6eyIkaWQiOiIxNDQ0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yNzQifSwiUGFkZGluZyI6eyIkcmVmIjoiMjc1In0sIkJhY2tncm91bmQiOnsiJHJlZiI6IjI1In0sIklzVmlzaWJsZSI6dHJ1ZSwiV2lkdGgiOjAuMCwiSGVpZ2h0IjowLjAsIkJvcmRlclN0eWxlIjp7IiRpZCI6IjE0NDUiLCJMaW5lQ29sb3IiOm51bGwsIkxpbmVXZWlnaHQiOjAuMCwiTGluZVR5cGUiOjAsIlBhcmVudFN0eWxlIjpudWxsfSwiUGFyZW50U3R5bGUiOm51bGx9LCJEYXRlU3R5bGUiOnsiJGlkIjoiMTQ0NiIsIkZvbnRTZXR0aW5ncyI6eyIkaWQiOiIxNDQ3IiwiRm9udFNpemUiOjEwLCJGb250TmFtZSI6IkNhbGlicmkiLCJJc0JvbGQiOmZhbHNlLCJJc0l0YWxpYyI6ZmFsc2UsIklzVW5kZXJsaW5lZCI6ZmFsc2UsIlBhcmVudFN0eWxlIjpudWxsfSwiQXV0b1NpemUiOjAsIkZvcmVncm91bmQiOnsiJGlkIjoiMTQ0OCIsIkNvbG9yIjp7IiRpZCI6IjE0NDk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yNzkifSwiUGFkZGluZyI6eyIkcmVmIjoiMjgwIn0sIkJhY2tncm91bmQiOnsiJHJlZiI6IjM0In0sIklzVmlzaWJsZSI6ZmFsc2UsIldpZHRoIjowLjAsIkhlaWdodCI6MC4wLCJCb3JkZXJTdHlsZSI6eyIkaWQiOiIxNDUwIiwiTGluZUNvbG9yIjpudWxsLCJMaW5lV2VpZ2h0IjowLjAsIkxpbmVUeXBlIjowLCJQYXJlbnRTdHlsZSI6bnVsbH0sIlBhcmVudFN0eWxlIjpudWxsfSwiRGF0ZUZvcm1hdCI6eyIkaWQiOiIxNDUxIiwiRm9ybWF0U3RyaW5nIjoieXl5eS9NTU0iLCJTZXBhcmF0b3IiOiIvIiwiVXNlSW50ZXJuYXRpb25hbERhdGVGb3JtYXQiOmZhbHNlLCJEYXRlSXNWaXNpYmxlIjp0cnVlLCJUaW1lSXNWaXNpYmxlIjpmYWxzZSwiSG91ckRpZ2l0cyI6MSwiQW1QbURlc2lnbmF0b3IiOjIsIlRyaW0wME1pbnV0ZXMiOmZhbHNlLCJMYXN0S25vd25WaXNpYmlsaXR5U3RhdGUiOnsiJGlkIjoiMTQ1MiIsIkRhdGVQYXJ0SXNWaXNpYmxlIjp0cnVlLCJUaW1lUGFydElzVmlzaWJsZSI6ZmFsc2V9fSwiV2Vla051bWJlcmluZyI6eyIkaWQiOiIxNDUzIiwiRm9ybWF0IjowLCJJc1Zpc2libGUiOmZhbHNlLCJMYXN0S25vd25WaXNpYmlsaXR5U3RhdGUiOmZhbHNlfSwiSXNWaXNpYmxlIjp0cnVlLCJQYXJlbnRTdHlsZSI6bnVsbH0sIkluZGV4IjoyLCJQZXJjZW50YWdlQ29tcGxldGUiOm51bGwsIlBvc2l0aW9uIjp7IlJhdGlvIjowLjAsIklzQ3VzdG9tIjpmYWxzZX0sIkRhdGVGb3JtYXQiOnsiJHJlZiI6IjE0NTEifSwiV2Vla051bWJlcmluZyI6eyIkaWQiOiIxNDU0IiwiRm9ybWF0IjowLCJJc1Zpc2libGUiOmZhbHNlLCJMYXN0S25vd25WaXNpYmlsaXR5U3RhdGUiOmZhbHNlfSwiUmVsYXRlZFRhc2tJZCI6IjAwMDAwMDAwLTAwMDAtMDAwMC0wMDAwLTAwMDAwMDAwMDAwMCIsIklkIjoiZGI0MzkzZmEtZmIyMC00MjlkLWE3NjYtN2FkMzkyNzFhZjUwIiwiSW1wb3J0SWQiOm51bGwsIlRpdGxlIjoiUTMgUmV2aWV3IiwiTm90ZSI6bnVsbCwiSHlwZXJsaW5rIjp7IiRpZCI6IjE0NTUiLCJBZGRyZXNzIjoiIiwiU3ViQWRkcmVzcyI6IiJ9LCJJc0NoYW5nZWQiOmZhbHNlLCJJc05ldyI6ZmFsc2V9LHsiJGlkIjoiMTQ1NiIsIkRhdGUiOiIyMDE5LTEyLTIwVDIzOjU5OjAwWiIsIlN0eWxlIjp7IiRpZCI6IjE0NTciLCJTaGFwZSI6NSwiQ29ubmVjdG9yTWFyZ2luIjp7IiRyZWYiOiIxMjk4In0sIkNvbm5lY3RvclN0eWxlIjp7IiRpZCI6IjE0NTgiLCJMaW5lQ29sb3IiOnsiJGlkIjoiMTQ1OSIsIiR0eXBlIjoiTkxSRS5Db21tb24uRG9tLlNvbGlkQ29sb3JCcnVzaCwgTkxSRS5Db21tb24iLCJDb2xvciI6eyIkaWQiOiIxNDYwIiwiQSI6MTI3LCJSIjo3OSwiRyI6MTI5LCJCIjoxODl9fSwiTGluZVdlaWdodCI6MS4wLCJMaW5lVHlwZSI6MCwiUGFyZW50U3R5bGUiOm51bGx9LCJJc0JlbG93VGltZWJhbmQiOmZhbHNlLCJQb3NpdGlvbk9uVGFzayI6MCwiSGlkZURhdGUiOmZhbHNlLCJTaGFwZVNpemUiOjEsIlNwYWNpbmciOjEuMCwiUGFkZGluZyI6eyIkcmVmIjoiMTMwMiJ9LCJTaGFwZVN0eWxlIjp7IiRpZCI6IjE0NjEiLCJNYXJnaW4iOnsiJHJlZiI6IjI2NSJ9LCJQYWRkaW5nIjp7IiRyZWYiOiIyNjYifSwiQmFja2dyb3VuZCI6eyIkaWQiOiIxNDYyIiwiQ29sb3IiOnsiJGlkIjoiMTQ2MyIsIkEiOjI1NSwiUiI6MTc4LCJHIjoxNCwiQiI6MTh9fSwiSXNWaXNpYmxlIjp0cnVlLCJXaWR0aCI6MTguMCwiSGVpZ2h0IjoyMC4wLCJCb3JkZXJTdHlsZSI6eyIkaWQiOiIxNDY0IiwiTGluZUNvbG9yIjp7IiRyZWYiOiIxMzA3In0sIkxpbmVXZWlnaHQiOjAuMCwiTGluZVR5cGUiOjAsIlBhcmVudFN0eWxlIjpudWxsfSwiUGFyZW50U3R5bGUiOm51bGx9LCJUaXRsZVN0eWxlIjp7IiRpZCI6IjE0NjUiLCJGb250U2V0dGluZ3MiOnsiJGlkIjoiMTQ2NiIsIkZvbnRTaXplIjoxMSwiRm9udE5hbWUiOiJDYWxpYnJpIiwiSXNCb2xkIjp0cnVlLCJJc0l0YWxpYyI6ZmFsc2UsIklzVW5kZXJsaW5lZCI6ZmFsc2UsIlBhcmVudFN0eWxlIjpudWxsfSwiQXV0b1NpemUiOjAsIkZvcmVncm91bmQiOnsiJGlkIjoiMTQ2NyIsIkNvbG9yIjp7IiRpZCI6IjE0Njg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I3NCJ9LCJQYWRkaW5nIjp7IiRyZWYiOiIyNzUifSwiQmFja2dyb3VuZCI6eyIkcmVmIjoiMjUifSwiSXNWaXNpYmxlIjp0cnVlLCJXaWR0aCI6MC4wLCJIZWlnaHQiOjAuMCwiQm9yZGVyU3R5bGUiOnsiJGlkIjoiMTQ2OSIsIkxpbmVDb2xvciI6bnVsbCwiTGluZVdlaWdodCI6MC4wLCJMaW5lVHlwZSI6MCwiUGFyZW50U3R5bGUiOm51bGx9LCJQYXJlbnRTdHlsZSI6bnVsbH0sIkRhdGVTdHlsZSI6eyIkaWQiOiIxNDcwIiwiRm9udFNldHRpbmdzIjp7IiRpZCI6IjE0NzEiLCJGb250U2l6ZSI6MTAsIkZvbnROYW1lIjoiQ2FsaWJyaSIsIklzQm9sZCI6ZmFsc2UsIklzSXRhbGljIjpmYWxzZSwiSXNVbmRlcmxpbmVkIjpmYWxzZSwiUGFyZW50U3R5bGUiOm51bGx9LCJBdXRvU2l6ZSI6MCwiRm9yZWdyb3VuZCI6eyIkaWQiOiIxNDcyIiwiQ29sb3IiOnsiJGlkIjoiMTQ3M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I3OSJ9LCJQYWRkaW5nIjp7IiRyZWYiOiIyODAifSwiQmFja2dyb3VuZCI6eyIkcmVmIjoiMzQifSwiSXNWaXNpYmxlIjpmYWxzZSwiV2lkdGgiOjAuMCwiSGVpZ2h0IjowLjAsIkJvcmRlclN0eWxlIjp7IiRpZCI6IjE0NzQiLCJMaW5lQ29sb3IiOm51bGwsIkxpbmVXZWlnaHQiOjAuMCwiTGluZVR5cGUiOjAsIlBhcmVudFN0eWxlIjpudWxsfSwiUGFyZW50U3R5bGUiOm51bGx9LCJEYXRlRm9ybWF0Ijp7IiRpZCI6IjE0NzUiLCJGb3JtYXRTdHJpbmciOiJ5eXl5L01NTSIsIlNlcGFyYXRvciI6Ii8iLCJVc2VJbnRlcm5hdGlvbmFsRGF0ZUZvcm1hdCI6ZmFsc2UsIkRhdGVJc1Zpc2libGUiOnRydWUsIlRpbWVJc1Zpc2libGUiOmZhbHNlLCJIb3VyRGlnaXRzIjoxLCJBbVBtRGVzaWduYXRvciI6MiwiVHJpbTAwTWludXRlcyI6ZmFsc2UsIkxhc3RLbm93blZpc2liaWxpdHlTdGF0ZSI6eyIkaWQiOiIxNDc2IiwiRGF0ZVBhcnRJc1Zpc2libGUiOnRydWUsIlRpbWVQYXJ0SXNWaXNpYmxlIjpmYWxzZX19LCJXZWVrTnVtYmVyaW5nIjp7IiRpZCI6IjE0NzciLCJGb3JtYXQiOjAsIklzVmlzaWJsZSI6ZmFsc2UsIkxhc3RLbm93blZpc2liaWxpdHlTdGF0ZSI6ZmFsc2V9LCJJc1Zpc2libGUiOnRydWUsIlBhcmVudFN0eWxlIjpudWxsfSwiSW5kZXgiOjMsIlBlcmNlbnRhZ2VDb21wbGV0ZSI6bnVsbCwiUG9zaXRpb24iOnsiUmF0aW8iOjAuMCwiSXNDdXN0b20iOmZhbHNlfSwiRGF0ZUZvcm1hdCI6eyIkcmVmIjoiMTQ3NSJ9LCJXZWVrTnVtYmVyaW5nIjp7IiRpZCI6IjE0NzgiLCJGb3JtYXQiOjAsIklzVmlzaWJsZSI6ZmFsc2UsIkxhc3RLbm93blZpc2liaWxpdHlTdGF0ZSI6ZmFsc2V9LCJSZWxhdGVkVGFza0lkIjoiMDAwMDAwMDAtMDAwMC0wMDAwLTAwMDAtMDAwMDAwMDAwMDAwIiwiSWQiOiJkMTNmMTg2NS00NzE4LTRiYmItODRlMy0xMjllZWU5YzQyNzkiLCJJbXBvcnRJZCI6bnVsbCwiVGl0bGUiOiJRNCBSZXZpZXciLCJOb3RlIjpudWxsLCJIeXBlcmxpbmsiOnsiJGlkIjoiMTQ3OSIsIkFkZHJlc3MiOiIiLCJTdWJBZGRyZXNzIjoiIn0sIklzQ2hhbmdlZCI6ZmFsc2UsIklzTmV3IjpmYWxzZX1dLCJUYXNrcyI6W10sIlN3aW1sYW5lcyI6W10sIk1zUHJvamVjdEl0ZW1zVHJlZSI6bnVsbCwiTWV0YWRhdGEiOnsiJGlkIjoiMTQ4MCIsIlJlY2VudENvbG9yc0NvbGxlY3Rpb24iOiJbXSIsIk1zcExhdGVzdEltcG9ydEl0ZW1zIjoie1wiJGlkXCI6XCIxXCIsXCJSb290XCI6e1wiSW1wb3J0SWRcIjpudWxsLFwiSXNJbXBvcnRlZFwiOmZhbHNlLFwiQ2hpbGRyZW5cIjpbXX19IiwiTXNwU3luY0J5VWlkIjoiRmFsc2UiLCJNc3BDb2x1bW5zTWFwcGluZyI6Ilt7XCIkaWRcIjpcIjFcIixcIlNlbGVjdGVkTWFwcGluZ1wiOjEsXCJDb2x1bW5IZWFkZXJcIjpcIlN3aW1sYW5lXCIsXCJDb2x1bW5GcmllbmRseU5hbWVcIjpudWxsfSx7XCIkaWRcIjpcIjJcIixcIlNlbGVjdGVkTWFwcGluZ1wiOjIsXCJDb2x1bW5IZWFkZXJcIjpcIk5hbWVcIixcIkNvbHVtbkZyaWVuZGx5TmFtZVwiOm51bGx9LHtcIiRpZFwiOlwiM1wiLFwiU2VsZWN0ZWRNYXBwaW5nXCI6MyxcIkNvbHVtbkhlYWRlclwiOlwiU3RhcnRcIixcIkNvbHVtbkZyaWVuZGx5TmFtZVwiOm51bGx9LHtcIiRpZFwiOlwiNFwiLFwiU2VsZWN0ZWRNYXBwaW5nXCI6NCxcIkNvbHVtbkhlYWRlclwiOlwiRmluaXNoXCIsXCJDb2x1bW5GcmllbmRseU5hbWVcIjpudWxsfSx7XCIkaWRcIjpcIjVcIixcIlNlbGVjdGVkTWFwcGluZ1wiOjUsXCJDb2x1bW5IZWFkZXJcIjpcIlBlcmNlbnRDb21wbGV0ZVwiLFwiQ29sdW1uRnJpZW5kbHlOYW1lXCI6bnVsbH1dIn0sIlNldHRpbmdzIjp7IiRpZCI6IjE0ODEiLCJJbXBhT3B0aW9ucyI6eyIkaWQiOiIxNDgy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wLCJGaWxlUGF0aCI6bnVsbCwiVGltZUNvbmZpZ3VyYXRpb24iOnsiJGlkIjoiMTQ4MyIsIlVzZVRpbWUiOmZhbHNlLCJXb3JrRGF5U3RhcnQiOiIwMDowMDowMCIsIldvcmtEYXlFbmQiOiIyMzo1OTowMCJ9LCJMYXN0VXNlZFRlbXBsYXRlSWQiOiI4MmE3NzYwNi1iNjRhLTQ4NWQtYWY0MS0xYWUzNzhjOWE1ZDQiLCJGaXJzdFdlZWtPZlllYXIiOjAsIlBsYWNlTWlsZXN0b25lQXRUaGVCZWdpbm5pbmdPZlRoZURheSI6ZmFsc2V9"/>
  <p:tag name="__MASTER" val="__part_0"/>
</p:tagLst>
</file>

<file path=ppt/tags/tag10.xml><?xml version="1.0" encoding="utf-8"?>
<p:tagLst xmlns:a="http://schemas.openxmlformats.org/drawingml/2006/main" xmlns:r="http://schemas.openxmlformats.org/officeDocument/2006/relationships" xmlns:p="http://schemas.openxmlformats.org/presentationml/2006/main">
  <p:tag name="OTLMARKERSHAPE" val="OTL"/>
</p:tagLst>
</file>

<file path=ppt/tags/tag11.xml><?xml version="1.0" encoding="utf-8"?>
<p:tagLst xmlns:a="http://schemas.openxmlformats.org/drawingml/2006/main" xmlns:r="http://schemas.openxmlformats.org/officeDocument/2006/relationships" xmlns:p="http://schemas.openxmlformats.org/presentationml/2006/main">
  <p:tag name="OTLMARKERSHAPE" val="OTL"/>
</p:tagLst>
</file>

<file path=ppt/tags/tag12.xml><?xml version="1.0" encoding="utf-8"?>
<p:tagLst xmlns:a="http://schemas.openxmlformats.org/drawingml/2006/main" xmlns:r="http://schemas.openxmlformats.org/officeDocument/2006/relationships" xmlns:p="http://schemas.openxmlformats.org/presentationml/2006/main">
  <p:tag name="OTLMARKERSHAPE" val="OTL"/>
</p:tagLst>
</file>

<file path=ppt/tags/tag13.xml><?xml version="1.0" encoding="utf-8"?>
<p:tagLst xmlns:a="http://schemas.openxmlformats.org/drawingml/2006/main" xmlns:r="http://schemas.openxmlformats.org/officeDocument/2006/relationships" xmlns:p="http://schemas.openxmlformats.org/presentationml/2006/main">
  <p:tag name="OTLMARKERSHAPE" val="OTL"/>
</p:tagLst>
</file>

<file path=ppt/tags/tag14.xml><?xml version="1.0" encoding="utf-8"?>
<p:tagLst xmlns:a="http://schemas.openxmlformats.org/drawingml/2006/main" xmlns:r="http://schemas.openxmlformats.org/officeDocument/2006/relationships" xmlns:p="http://schemas.openxmlformats.org/presentationml/2006/main">
  <p:tag name="OTLMARKERSHAPE" val="OTL"/>
</p:tagLst>
</file>

<file path=ppt/tags/tag15.xml><?xml version="1.0" encoding="utf-8"?>
<p:tagLst xmlns:a="http://schemas.openxmlformats.org/drawingml/2006/main" xmlns:r="http://schemas.openxmlformats.org/officeDocument/2006/relationships" xmlns:p="http://schemas.openxmlformats.org/presentationml/2006/main">
  <p:tag name="OTLMARKERSHAPE" val="OTL"/>
</p:tagLst>
</file>

<file path=ppt/tags/tag16.xml><?xml version="1.0" encoding="utf-8"?>
<p:tagLst xmlns:a="http://schemas.openxmlformats.org/drawingml/2006/main" xmlns:r="http://schemas.openxmlformats.org/officeDocument/2006/relationships" xmlns:p="http://schemas.openxmlformats.org/presentationml/2006/main">
  <p:tag name="OTLMARKERSHAPE" val="OTL"/>
  <p:tag name="OTLDATEFORMATSTRING" val="yyyy/MMM"/>
  <p:tag name="OTLDATEFORMATSEPARATOR" val="/"/>
  <p:tag name="OTLDATEFORMATUSEUS" val="True"/>
  <p:tag name="OTLDATEFORMATDATEISVISIBLE" val="True"/>
  <p:tag name="OTLDATEFORMATTIMEISVISIBLE" val="False"/>
  <p:tag name="OTLDATEFORMATAMPMDESIGNATOR" val="AmPmLowerCase"/>
  <p:tag name="OTLDATEFORMATHOURDIGITS" val="H"/>
  <p:tag name="OTLDATEFORMATTRIM00MINUTES" val="False"/>
  <p:tag name="OTLMTITLE" val="Q3 Review"/>
  <p:tag name="OTLDATE" val="2019-09-27T23:59:00.0000000Z"/>
  <p:tag name="OTLPOSITIONONTASK" val="None"/>
  <p:tag name="OTLRELATEDTASKID" val="00000000-0000-0000-0000-000000000000"/>
  <p:tag name="OTLWEEKNUMBERINGFORMAT" val="WNFormat1"/>
  <p:tag name="OTLWEEKNUMBERINGISVISIBLE" val="False"/>
</p:tagLst>
</file>

<file path=ppt/tags/tag17.xml><?xml version="1.0" encoding="utf-8"?>
<p:tagLst xmlns:a="http://schemas.openxmlformats.org/drawingml/2006/main" xmlns:r="http://schemas.openxmlformats.org/officeDocument/2006/relationships" xmlns:p="http://schemas.openxmlformats.org/presentationml/2006/main">
  <p:tag name="OTLMARKERSHAPE" val="OTL"/>
  <p:tag name="OTLDATEFORMATSTRING" val="yyyy/MMM"/>
  <p:tag name="OTLDATEFORMATSEPARATOR" val="/"/>
  <p:tag name="OTLDATEFORMATUSEUS" val="True"/>
  <p:tag name="OTLDATEFORMATDATEISVISIBLE" val="True"/>
  <p:tag name="OTLDATEFORMATTIMEISVISIBLE" val="False"/>
  <p:tag name="OTLDATEFORMATAMPMDESIGNATOR" val="AmPmLowerCase"/>
  <p:tag name="OTLDATEFORMATHOURDIGITS" val="H"/>
  <p:tag name="OTLDATEFORMATTRIM00MINUTES" val="False"/>
  <p:tag name="OTLMTITLE" val="Q4 Review"/>
  <p:tag name="OTLDATE" val="2019-12-20T23:59:00.0000000Z"/>
  <p:tag name="OTLPOSITIONONTASK" val="None"/>
  <p:tag name="OTLRELATEDTASKID" val="00000000-0000-0000-0000-000000000000"/>
  <p:tag name="OTLWEEKNUMBERINGFORMAT" val="WNFormat1"/>
  <p:tag name="OTLWEEKNUMBERINGISVISIBLE" val="False"/>
</p:tagLst>
</file>

<file path=ppt/tags/tag18.xml><?xml version="1.0" encoding="utf-8"?>
<p:tagLst xmlns:a="http://schemas.openxmlformats.org/drawingml/2006/main" xmlns:r="http://schemas.openxmlformats.org/officeDocument/2006/relationships" xmlns:p="http://schemas.openxmlformats.org/presentationml/2006/main">
  <p:tag name="OTLMARKERSHAPE" val="OTL"/>
</p:tagLst>
</file>

<file path=ppt/tags/tag19.xml><?xml version="1.0" encoding="utf-8"?>
<p:tagLst xmlns:a="http://schemas.openxmlformats.org/drawingml/2006/main" xmlns:r="http://schemas.openxmlformats.org/officeDocument/2006/relationships" xmlns:p="http://schemas.openxmlformats.org/presentationml/2006/main">
  <p:tag name="OTLMARKERSHAPE" val="OTL"/>
</p:tagLst>
</file>

<file path=ppt/tags/tag2.xml><?xml version="1.0" encoding="utf-8"?>
<p:tagLst xmlns:a="http://schemas.openxmlformats.org/drawingml/2006/main" xmlns:r="http://schemas.openxmlformats.org/officeDocument/2006/relationships" xmlns:p="http://schemas.openxmlformats.org/presentationml/2006/main">
  <p:tag name="OTLMARKERSHAPE" val="OTL"/>
</p:tagLst>
</file>

<file path=ppt/tags/tag20.xml><?xml version="1.0" encoding="utf-8"?>
<p:tagLst xmlns:a="http://schemas.openxmlformats.org/drawingml/2006/main" xmlns:r="http://schemas.openxmlformats.org/officeDocument/2006/relationships" xmlns:p="http://schemas.openxmlformats.org/presentationml/2006/main">
  <p:tag name="OTLMARKERSHAPE" val="OTL"/>
</p:tagLst>
</file>

<file path=ppt/tags/tag21.xml><?xml version="1.0" encoding="utf-8"?>
<p:tagLst xmlns:a="http://schemas.openxmlformats.org/drawingml/2006/main" xmlns:r="http://schemas.openxmlformats.org/officeDocument/2006/relationships" xmlns:p="http://schemas.openxmlformats.org/presentationml/2006/main">
  <p:tag name="OTLMARKERSHAPE" val="OTL"/>
</p:tagLst>
</file>

<file path=ppt/tags/tag22.xml><?xml version="1.0" encoding="utf-8"?>
<p:tagLst xmlns:a="http://schemas.openxmlformats.org/drawingml/2006/main" xmlns:r="http://schemas.openxmlformats.org/officeDocument/2006/relationships" xmlns:p="http://schemas.openxmlformats.org/presentationml/2006/main">
  <p:tag name="OTLMARKERSHAPE" val="OTL"/>
</p:tagLst>
</file>

<file path=ppt/tags/tag23.xml><?xml version="1.0" encoding="utf-8"?>
<p:tagLst xmlns:a="http://schemas.openxmlformats.org/drawingml/2006/main" xmlns:r="http://schemas.openxmlformats.org/officeDocument/2006/relationships" xmlns:p="http://schemas.openxmlformats.org/presentationml/2006/main">
  <p:tag name="OTLMARKERSHAPE" val="OTL"/>
</p:tagLst>
</file>

<file path=ppt/tags/tag24.xml><?xml version="1.0" encoding="utf-8"?>
<p:tagLst xmlns:a="http://schemas.openxmlformats.org/drawingml/2006/main" xmlns:r="http://schemas.openxmlformats.org/officeDocument/2006/relationships" xmlns:p="http://schemas.openxmlformats.org/presentationml/2006/main">
  <p:tag name="OTLMARKERSHAPE" val="OTL"/>
</p:tagLst>
</file>

<file path=ppt/tags/tag25.xml><?xml version="1.0" encoding="utf-8"?>
<p:tagLst xmlns:a="http://schemas.openxmlformats.org/drawingml/2006/main" xmlns:r="http://schemas.openxmlformats.org/officeDocument/2006/relationships" xmlns:p="http://schemas.openxmlformats.org/presentationml/2006/main">
  <p:tag name="OTLMARKERSHAPE" val="OTL"/>
</p:tagLst>
</file>

<file path=ppt/tags/tag26.xml><?xml version="1.0" encoding="utf-8"?>
<p:tagLst xmlns:a="http://schemas.openxmlformats.org/drawingml/2006/main" xmlns:r="http://schemas.openxmlformats.org/officeDocument/2006/relationships" xmlns:p="http://schemas.openxmlformats.org/presentationml/2006/main">
  <p:tag name="OTLMARKERSHAPE" val="OTL"/>
</p:tagLst>
</file>

<file path=ppt/tags/tag27.xml><?xml version="1.0" encoding="utf-8"?>
<p:tagLst xmlns:a="http://schemas.openxmlformats.org/drawingml/2006/main" xmlns:r="http://schemas.openxmlformats.org/officeDocument/2006/relationships" xmlns:p="http://schemas.openxmlformats.org/presentationml/2006/main">
  <p:tag name="OTLMARKERSHAPE" val="OTL"/>
</p:tagLst>
</file>

<file path=ppt/tags/tag28.xml><?xml version="1.0" encoding="utf-8"?>
<p:tagLst xmlns:a="http://schemas.openxmlformats.org/drawingml/2006/main" xmlns:r="http://schemas.openxmlformats.org/officeDocument/2006/relationships" xmlns:p="http://schemas.openxmlformats.org/presentationml/2006/main">
  <p:tag name="OTLMARKERSHAPE" val="OTL"/>
  <p:tag name="OTLDATEFORMATSTRING" val="yyyy/MMM"/>
  <p:tag name="OTLDATEFORMATSEPARATOR" val="/"/>
  <p:tag name="OTLDATEFORMATUSEUS" val="True"/>
  <p:tag name="OTLDATEFORMATDATEISVISIBLE" val="True"/>
  <p:tag name="OTLDATEFORMATTIMEISVISIBLE" val="False"/>
  <p:tag name="OTLDATEFORMATAMPMDESIGNATOR" val="AmPmLowerCase"/>
  <p:tag name="OTLDATEFORMATHOURDIGITS" val="H"/>
  <p:tag name="OTLDATEFORMATTRIM00MINUTES" val="False"/>
  <p:tag name="OTLMTITLE" val="Q4 Review"/>
  <p:tag name="OTLDATE" val="2019-12-20T23:59:00.0000000Z"/>
  <p:tag name="OTLPOSITIONONTASK" val="None"/>
  <p:tag name="OTLRELATEDTASKID" val="00000000-0000-0000-0000-000000000000"/>
  <p:tag name="OTLWEEKNUMBERINGFORMAT" val="WNFormat1"/>
  <p:tag name="OTLWEEKNUMBERINGISVISIBLE" val="False"/>
</p:tagLst>
</file>

<file path=ppt/tags/tag29.xml><?xml version="1.0" encoding="utf-8"?>
<p:tagLst xmlns:a="http://schemas.openxmlformats.org/drawingml/2006/main" xmlns:r="http://schemas.openxmlformats.org/officeDocument/2006/relationships" xmlns:p="http://schemas.openxmlformats.org/presentationml/2006/main">
  <p:tag name="OTLMARKERSHAPE" val="OTL"/>
</p:tagLst>
</file>

<file path=ppt/tags/tag3.xml><?xml version="1.0" encoding="utf-8"?>
<p:tagLst xmlns:a="http://schemas.openxmlformats.org/drawingml/2006/main" xmlns:r="http://schemas.openxmlformats.org/officeDocument/2006/relationships" xmlns:p="http://schemas.openxmlformats.org/presentationml/2006/main">
  <p:tag name="OTLMARKERSHAPE" val="OTL"/>
</p:tagLst>
</file>

<file path=ppt/tags/tag30.xml><?xml version="1.0" encoding="utf-8"?>
<p:tagLst xmlns:a="http://schemas.openxmlformats.org/drawingml/2006/main" xmlns:r="http://schemas.openxmlformats.org/officeDocument/2006/relationships" xmlns:p="http://schemas.openxmlformats.org/presentationml/2006/main">
  <p:tag name="OTLMARKERSHAPE" val="OTL"/>
</p:tagLst>
</file>

<file path=ppt/tags/tag31.xml><?xml version="1.0" encoding="utf-8"?>
<p:tagLst xmlns:a="http://schemas.openxmlformats.org/drawingml/2006/main" xmlns:r="http://schemas.openxmlformats.org/officeDocument/2006/relationships" xmlns:p="http://schemas.openxmlformats.org/presentationml/2006/main">
  <p:tag name="OTLMARKERSHAPE" val="OTL"/>
</p:tagLst>
</file>

<file path=ppt/tags/tag32.xml><?xml version="1.0" encoding="utf-8"?>
<p:tagLst xmlns:a="http://schemas.openxmlformats.org/drawingml/2006/main" xmlns:r="http://schemas.openxmlformats.org/officeDocument/2006/relationships" xmlns:p="http://schemas.openxmlformats.org/presentationml/2006/main">
  <p:tag name="OTLMARKERSHAPE" val="OTL"/>
  <p:tag name="OTLDATEFORMATSTRING" val="MMM d"/>
  <p:tag name="OTLDATEFORMATSEPARATOR" val="/"/>
  <p:tag name="OTLDATEFORMATUSEUS" val="True"/>
  <p:tag name="OTLDATEFORMATDATEISVISIBLE" val="True"/>
  <p:tag name="OTLDATEFORMATTIMEISVISIBLE" val="False"/>
  <p:tag name="OTLDATEFORMATAMPMDESIGNATOR" val="AmPmLowerCase"/>
  <p:tag name="OTLDATEFORMATHOURDIGITS" val="H"/>
  <p:tag name="OTLDATEFORMATTRIM00MINUTES" val="False"/>
  <p:tag name="OTLMTITLE" val="Competitor Review"/>
  <p:tag name="OTLDATE" val="2019-03-31T23:59:00.0000000Z"/>
  <p:tag name="OTLPOSITIONONTASK" val="Center"/>
  <p:tag name="OTLRELATEDTASKID" val="44de9765-e720-4557-b882-97f4709b8c30"/>
  <p:tag name="OTLWEEKNUMBERINGFORMAT" val="WNFormat1"/>
  <p:tag name="OTLWEEKNUMBERINGISVISIBLE" val="False"/>
</p:tagLst>
</file>

<file path=ppt/tags/tag33.xml><?xml version="1.0" encoding="utf-8"?>
<p:tagLst xmlns:a="http://schemas.openxmlformats.org/drawingml/2006/main" xmlns:r="http://schemas.openxmlformats.org/officeDocument/2006/relationships" xmlns:p="http://schemas.openxmlformats.org/presentationml/2006/main">
  <p:tag name="OTLMARKERSHAPE" val="OTL"/>
</p:tagLst>
</file>

<file path=ppt/tags/tag34.xml><?xml version="1.0" encoding="utf-8"?>
<p:tagLst xmlns:a="http://schemas.openxmlformats.org/drawingml/2006/main" xmlns:r="http://schemas.openxmlformats.org/officeDocument/2006/relationships" xmlns:p="http://schemas.openxmlformats.org/presentationml/2006/main">
  <p:tag name="OTLMARKERSHAPE" val="OTL"/>
  <p:tag name="OTLDATEFORMATSTRING" val="MMM d"/>
  <p:tag name="OTLDATEFORMATSEPARATOR" val="/"/>
  <p:tag name="OTLDATEFORMATUSEUS" val="True"/>
  <p:tag name="OTLDATEFORMATDATEISVISIBLE" val="True"/>
  <p:tag name="OTLDATEFORMATTIMEISVISIBLE" val="False"/>
  <p:tag name="OTLDATEFORMATAMPMDESIGNATOR" val="AmPmLowerCase"/>
  <p:tag name="OTLDATEFORMATHOURDIGITS" val="H"/>
  <p:tag name="OTLDATEFORMATTRIM00MINUTES" val="False"/>
  <p:tag name="OTLMTITLE" val="Competitor Review"/>
  <p:tag name="OTLDATE" val="2019-03-31T23:59:00.0000000Z"/>
  <p:tag name="OTLPOSITIONONTASK" val="Center"/>
  <p:tag name="OTLRELATEDTASKID" val="44de9765-e720-4557-b882-97f4709b8c30"/>
  <p:tag name="OTLWEEKNUMBERINGFORMAT" val="WNFormat1"/>
  <p:tag name="OTLWEEKNUMBERINGISVISIBLE" val="False"/>
</p:tagLst>
</file>

<file path=ppt/tags/tag35.xml><?xml version="1.0" encoding="utf-8"?>
<p:tagLst xmlns:a="http://schemas.openxmlformats.org/drawingml/2006/main" xmlns:r="http://schemas.openxmlformats.org/officeDocument/2006/relationships" xmlns:p="http://schemas.openxmlformats.org/presentationml/2006/main">
  <p:tag name="OTLMARKERSHAPE" val="OTL"/>
</p:tagLst>
</file>

<file path=ppt/tags/tag36.xml><?xml version="1.0" encoding="utf-8"?>
<p:tagLst xmlns:a="http://schemas.openxmlformats.org/drawingml/2006/main" xmlns:r="http://schemas.openxmlformats.org/officeDocument/2006/relationships" xmlns:p="http://schemas.openxmlformats.org/presentationml/2006/main">
  <p:tag name="OTLMARKERSHAPE" val="OTL"/>
</p:tagLst>
</file>

<file path=ppt/tags/tag37.xml><?xml version="1.0" encoding="utf-8"?>
<p:tagLst xmlns:a="http://schemas.openxmlformats.org/drawingml/2006/main" xmlns:r="http://schemas.openxmlformats.org/officeDocument/2006/relationships" xmlns:p="http://schemas.openxmlformats.org/presentationml/2006/main">
  <p:tag name="OTLMARKERSHAPE" val="OTL"/>
</p:tagLst>
</file>

<file path=ppt/tags/tag38.xml><?xml version="1.0" encoding="utf-8"?>
<p:tagLst xmlns:a="http://schemas.openxmlformats.org/drawingml/2006/main" xmlns:r="http://schemas.openxmlformats.org/officeDocument/2006/relationships" xmlns:p="http://schemas.openxmlformats.org/presentationml/2006/main">
  <p:tag name="OTLMARKERSHAPE" val="OTL"/>
</p:tagLst>
</file>

<file path=ppt/tags/tag39.xml><?xml version="1.0" encoding="utf-8"?>
<p:tagLst xmlns:a="http://schemas.openxmlformats.org/drawingml/2006/main" xmlns:r="http://schemas.openxmlformats.org/officeDocument/2006/relationships" xmlns:p="http://schemas.openxmlformats.org/presentationml/2006/main">
  <p:tag name="OTLMARKERSHAPE" val="OTL"/>
</p:tagLst>
</file>

<file path=ppt/tags/tag4.xml><?xml version="1.0" encoding="utf-8"?>
<p:tagLst xmlns:a="http://schemas.openxmlformats.org/drawingml/2006/main" xmlns:r="http://schemas.openxmlformats.org/officeDocument/2006/relationships" xmlns:p="http://schemas.openxmlformats.org/presentationml/2006/main">
  <p:tag name="OTLMARKERSHAPE" val="OTL"/>
</p:tagLst>
</file>

<file path=ppt/tags/tag40.xml><?xml version="1.0" encoding="utf-8"?>
<p:tagLst xmlns:a="http://schemas.openxmlformats.org/drawingml/2006/main" xmlns:r="http://schemas.openxmlformats.org/officeDocument/2006/relationships" xmlns:p="http://schemas.openxmlformats.org/presentationml/2006/main">
  <p:tag name="OTLMARKERSHAPE" val="OTL"/>
  <p:tag name="OTLDATEFORMATSTRING" val="MMM d"/>
  <p:tag name="OTLDATEFORMATSEPARATOR" val="/"/>
  <p:tag name="OTLDATEFORMATUSEUS" val="True"/>
  <p:tag name="OTLDATEFORMATDATEISVISIBLE" val="True"/>
  <p:tag name="OTLDATEFORMATTIMEISVISIBLE" val="False"/>
  <p:tag name="OTLDATEFORMATAMPMDESIGNATOR" val="AmPmLowerCase"/>
  <p:tag name="OTLDATEFORMATHOURDIGITS" val="H"/>
  <p:tag name="OTLDATEFORMATTRIM00MINUTES" val="False"/>
  <p:tag name="OTLMTITLE" val="Competitor Review"/>
  <p:tag name="OTLDATE" val="2019-03-31T23:59:00.0000000Z"/>
  <p:tag name="OTLPOSITIONONTASK" val="Center"/>
  <p:tag name="OTLRELATEDTASKID" val="44de9765-e720-4557-b882-97f4709b8c30"/>
  <p:tag name="OTLWEEKNUMBERINGFORMAT" val="WNFormat1"/>
  <p:tag name="OTLWEEKNUMBERINGISVISIBLE" val="False"/>
</p:tagLst>
</file>

<file path=ppt/tags/tag41.xml><?xml version="1.0" encoding="utf-8"?>
<p:tagLst xmlns:a="http://schemas.openxmlformats.org/drawingml/2006/main" xmlns:r="http://schemas.openxmlformats.org/officeDocument/2006/relationships" xmlns:p="http://schemas.openxmlformats.org/presentationml/2006/main">
  <p:tag name="OTLMARKERSHAPE" val="OTL"/>
</p:tagLst>
</file>

<file path=ppt/tags/tag42.xml><?xml version="1.0" encoding="utf-8"?>
<p:tagLst xmlns:a="http://schemas.openxmlformats.org/drawingml/2006/main" xmlns:r="http://schemas.openxmlformats.org/officeDocument/2006/relationships" xmlns:p="http://schemas.openxmlformats.org/presentationml/2006/main">
  <p:tag name="OTLMARKERSHAPE" val="OTL"/>
</p:tagLst>
</file>

<file path=ppt/tags/tag43.xml><?xml version="1.0" encoding="utf-8"?>
<p:tagLst xmlns:a="http://schemas.openxmlformats.org/drawingml/2006/main" xmlns:r="http://schemas.openxmlformats.org/officeDocument/2006/relationships" xmlns:p="http://schemas.openxmlformats.org/presentationml/2006/main">
  <p:tag name="OTLMARKERSHAPE" val="OTL"/>
</p:tagLst>
</file>

<file path=ppt/tags/tag44.xml><?xml version="1.0" encoding="utf-8"?>
<p:tagLst xmlns:a="http://schemas.openxmlformats.org/drawingml/2006/main" xmlns:r="http://schemas.openxmlformats.org/officeDocument/2006/relationships" xmlns:p="http://schemas.openxmlformats.org/presentationml/2006/main">
  <p:tag name="OTLMARKERSHAPE" val="OTL"/>
</p:tagLst>
</file>

<file path=ppt/tags/tag45.xml><?xml version="1.0" encoding="utf-8"?>
<p:tagLst xmlns:a="http://schemas.openxmlformats.org/drawingml/2006/main" xmlns:r="http://schemas.openxmlformats.org/officeDocument/2006/relationships" xmlns:p="http://schemas.openxmlformats.org/presentationml/2006/main">
  <p:tag name="OTLMARKERSHAPE" val="OTL"/>
  <p:tag name="OTLDATEFORMATSTRING" val="MMM d"/>
  <p:tag name="OTLDATEFORMATSEPARATOR" val="/"/>
  <p:tag name="OTLDATEFORMATUSEUS" val="True"/>
  <p:tag name="OTLDATEFORMATDATEISVISIBLE" val="True"/>
  <p:tag name="OTLDATEFORMATTIMEISVISIBLE" val="False"/>
  <p:tag name="OTLDATEFORMATAMPMDESIGNATOR" val="AmPmLowerCase"/>
  <p:tag name="OTLDATEFORMATHOURDIGITS" val="H"/>
  <p:tag name="OTLDATEFORMATTRIM00MINUTES" val="False"/>
  <p:tag name="OTLMTITLE" val="Competitor Review"/>
  <p:tag name="OTLDATE" val="2019-03-31T23:59:00.0000000Z"/>
  <p:tag name="OTLPOSITIONONTASK" val="Center"/>
  <p:tag name="OTLRELATEDTASKID" val="44de9765-e720-4557-b882-97f4709b8c30"/>
  <p:tag name="OTLWEEKNUMBERINGFORMAT" val="WNFormat1"/>
  <p:tag name="OTLWEEKNUMBERINGISVISIBLE" val="False"/>
</p:tagLst>
</file>

<file path=ppt/tags/tag46.xml><?xml version="1.0" encoding="utf-8"?>
<p:tagLst xmlns:a="http://schemas.openxmlformats.org/drawingml/2006/main" xmlns:r="http://schemas.openxmlformats.org/officeDocument/2006/relationships" xmlns:p="http://schemas.openxmlformats.org/presentationml/2006/main">
  <p:tag name="OTLMARKERSHAPE" val="OTL"/>
  <p:tag name="OTLDATEFORMATSTRING" val="MMM d"/>
  <p:tag name="OTLDATEFORMATSEPARATOR" val="/"/>
  <p:tag name="OTLDATEFORMATUSEUS" val="True"/>
  <p:tag name="OTLDATEFORMATDATEISVISIBLE" val="True"/>
  <p:tag name="OTLDATEFORMATTIMEISVISIBLE" val="False"/>
  <p:tag name="OTLDATEFORMATAMPMDESIGNATOR" val="AmPmLowerCase"/>
  <p:tag name="OTLDATEFORMATHOURDIGITS" val="H"/>
  <p:tag name="OTLDATEFORMATTRIM00MINUTES" val="False"/>
  <p:tag name="OTLMTITLE" val="Competitor Review"/>
  <p:tag name="OTLDATE" val="2019-03-31T23:59:00.0000000Z"/>
  <p:tag name="OTLPOSITIONONTASK" val="Center"/>
  <p:tag name="OTLRELATEDTASKID" val="44de9765-e720-4557-b882-97f4709b8c30"/>
  <p:tag name="OTLWEEKNUMBERINGFORMAT" val="WNFormat1"/>
  <p:tag name="OTLWEEKNUMBERINGISVISIBLE" val="False"/>
</p:tagLst>
</file>

<file path=ppt/tags/tag47.xml><?xml version="1.0" encoding="utf-8"?>
<p:tagLst xmlns:a="http://schemas.openxmlformats.org/drawingml/2006/main" xmlns:r="http://schemas.openxmlformats.org/officeDocument/2006/relationships" xmlns:p="http://schemas.openxmlformats.org/presentationml/2006/main">
  <p:tag name="OTLMARKERSHAPE" val="OTL"/>
</p:tagLst>
</file>

<file path=ppt/tags/tag48.xml><?xml version="1.0" encoding="utf-8"?>
<p:tagLst xmlns:a="http://schemas.openxmlformats.org/drawingml/2006/main" xmlns:r="http://schemas.openxmlformats.org/officeDocument/2006/relationships" xmlns:p="http://schemas.openxmlformats.org/presentationml/2006/main">
  <p:tag name="OTLMARKERSHAPE" val="OTL"/>
</p:tagLst>
</file>

<file path=ppt/tags/tag5.xml><?xml version="1.0" encoding="utf-8"?>
<p:tagLst xmlns:a="http://schemas.openxmlformats.org/drawingml/2006/main" xmlns:r="http://schemas.openxmlformats.org/officeDocument/2006/relationships" xmlns:p="http://schemas.openxmlformats.org/presentationml/2006/main">
  <p:tag name="OTLMARKERSHAPE" val="OTL"/>
</p:tagLst>
</file>

<file path=ppt/tags/tag6.xml><?xml version="1.0" encoding="utf-8"?>
<p:tagLst xmlns:a="http://schemas.openxmlformats.org/drawingml/2006/main" xmlns:r="http://schemas.openxmlformats.org/officeDocument/2006/relationships" xmlns:p="http://schemas.openxmlformats.org/presentationml/2006/main">
  <p:tag name="OTLMARKERSHAPE" val="OTL"/>
</p:tagLst>
</file>

<file path=ppt/tags/tag7.xml><?xml version="1.0" encoding="utf-8"?>
<p:tagLst xmlns:a="http://schemas.openxmlformats.org/drawingml/2006/main" xmlns:r="http://schemas.openxmlformats.org/officeDocument/2006/relationships" xmlns:p="http://schemas.openxmlformats.org/presentationml/2006/main">
  <p:tag name="OTLMARKERSHAPE" val="OTL"/>
</p:tagLst>
</file>

<file path=ppt/tags/tag8.xml><?xml version="1.0" encoding="utf-8"?>
<p:tagLst xmlns:a="http://schemas.openxmlformats.org/drawingml/2006/main" xmlns:r="http://schemas.openxmlformats.org/officeDocument/2006/relationships" xmlns:p="http://schemas.openxmlformats.org/presentationml/2006/main">
  <p:tag name="OTLMARKERSHAPE" val="OTL"/>
</p:tagLst>
</file>

<file path=ppt/tags/tag9.xml><?xml version="1.0" encoding="utf-8"?>
<p:tagLst xmlns:a="http://schemas.openxmlformats.org/drawingml/2006/main" xmlns:r="http://schemas.openxmlformats.org/officeDocument/2006/relationships" xmlns:p="http://schemas.openxmlformats.org/presentationml/2006/main">
  <p:tag name="OTLMARKERSHAPE" val="OTL"/>
</p:tagLst>
</file>

<file path=ppt/theme/theme1.xml><?xml version="1.0" encoding="utf-8"?>
<a:theme xmlns:a="http://schemas.openxmlformats.org/drawingml/2006/main" name="IenW Nederlands 16:9">
  <a:themeElements>
    <a:clrScheme name="Rijks Hemelblauw 1">
      <a:dk1>
        <a:srgbClr val="000000"/>
      </a:dk1>
      <a:lt1>
        <a:srgbClr val="FFFFFF"/>
      </a:lt1>
      <a:dk2>
        <a:srgbClr val="017BC6"/>
      </a:dk2>
      <a:lt2>
        <a:srgbClr val="D9EBF6"/>
      </a:lt2>
      <a:accent1>
        <a:srgbClr val="42145F"/>
      </a:accent1>
      <a:accent2>
        <a:srgbClr val="38870D"/>
      </a:accent2>
      <a:accent3>
        <a:srgbClr val="00689A"/>
      </a:accent3>
      <a:accent4>
        <a:srgbClr val="F9E11E"/>
      </a:accent4>
      <a:accent5>
        <a:srgbClr val="275837"/>
      </a:accent5>
      <a:accent6>
        <a:srgbClr val="94700A"/>
      </a:accent6>
      <a:hlink>
        <a:srgbClr val="017BC6"/>
      </a:hlink>
      <a:folHlink>
        <a:srgbClr val="B2D6EE"/>
      </a:folHlink>
    </a:clrScheme>
    <a:fontScheme name="Rijkshuisstijl">
      <a:majorFont>
        <a:latin typeface="Verdana"/>
        <a:ea typeface=""/>
        <a:cs typeface=""/>
      </a:majorFont>
      <a:minorFont>
        <a:latin typeface="Verdana"/>
        <a:ea typeface=""/>
        <a:cs typeface=""/>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Paars">
      <a:srgbClr val="42145F"/>
    </a:custClr>
    <a:custClr name="Donkerblauw">
      <a:srgbClr val="01689B"/>
    </a:custClr>
    <a:custClr name="Hemelblauw">
      <a:srgbClr val="007BC7"/>
    </a:custClr>
    <a:custClr name="Violet">
      <a:srgbClr val="A90061"/>
    </a:custClr>
    <a:custClr name="Robijnrood">
      <a:srgbClr val="CA005D"/>
    </a:custClr>
    <a:custClr name="Rood">
      <a:srgbClr val="D52B1E"/>
    </a:custClr>
    <a:custClr name="Donkergroen">
      <a:srgbClr val="275937"/>
    </a:custClr>
    <a:custClr name="Groen">
      <a:srgbClr val="39870C"/>
    </a:custClr>
    <a:custClr name="Mosgroen">
      <a:srgbClr val="777C00"/>
    </a:custClr>
    <a:custClr name="Donkerbruin">
      <a:srgbClr val="673327"/>
    </a:custClr>
    <a:custClr name="Licht Paars">
      <a:srgbClr val="C6B8CF"/>
    </a:custClr>
    <a:custClr name="Licht Donkerblauw">
      <a:srgbClr val="CCE0F1"/>
    </a:custClr>
    <a:custClr name="Licht Hemelblauw">
      <a:srgbClr val="DDEFF8"/>
    </a:custClr>
    <a:custClr name="Licht Violet">
      <a:srgbClr val="E5B2CF"/>
    </a:custClr>
    <a:custClr name="Licht Robijnrood">
      <a:srgbClr val="EFB2CE"/>
    </a:custClr>
    <a:custClr name="Licht Rood">
      <a:srgbClr val="F2BFBB"/>
    </a:custClr>
    <a:custClr name="Licht Donkergroen">
      <a:srgbClr val="BECDC3"/>
    </a:custClr>
    <a:custClr name="Licht Groen">
      <a:srgbClr val="C3DBB6"/>
    </a:custClr>
    <a:custClr name="Licht Mosgroen">
      <a:srgbClr val="D6D7B2"/>
    </a:custClr>
    <a:custClr name="Licht Donkerbruin">
      <a:srgbClr val="D1C1BE"/>
    </a:custClr>
    <a:custClr name="Bruin">
      <a:srgbClr val="94710A"/>
    </a:custClr>
    <a:custClr name="Geel">
      <a:srgbClr val="F9E11E"/>
    </a:custClr>
    <a:custClr name="Donkergeel">
      <a:srgbClr val="FFB612"/>
    </a:custClr>
    <a:custClr name="Oranje">
      <a:srgbClr val="E17000"/>
    </a:custClr>
    <a:custClr name="Roze">
      <a:srgbClr val="F092CD"/>
    </a:custClr>
    <a:custClr name="Lichtblauw">
      <a:srgbClr val="8FCAE7"/>
    </a:custClr>
    <a:custClr name="Mintgroen">
      <a:srgbClr val="76D2B6"/>
    </a:custClr>
    <a:custClr name="Grijs 7">
      <a:srgbClr val="535353"/>
    </a:custClr>
    <a:custClr name="Grijs 6">
      <a:srgbClr val="696969"/>
    </a:custClr>
    <a:custClr name="Grijs 5">
      <a:srgbClr val="999999"/>
    </a:custClr>
    <a:custClr name="Licht Bruin">
      <a:srgbClr val="DFD4B5"/>
    </a:custClr>
    <a:custClr name="Licht Geel">
      <a:srgbClr val="FDF6BB"/>
    </a:custClr>
    <a:custClr name="Licht Donkergeel">
      <a:srgbClr val="FFE9B7"/>
    </a:custClr>
    <a:custClr name="Licht Oranje">
      <a:srgbClr val="F6D4B2"/>
    </a:custClr>
    <a:custClr name="Licht Roze">
      <a:srgbClr val="FADEF0"/>
    </a:custClr>
    <a:custClr name="Licht Lichtblauw">
      <a:srgbClr val="DDEFF8"/>
    </a:custClr>
    <a:custClr name="Licht Mintgroen">
      <a:srgbClr val="D6F1E9"/>
    </a:custClr>
    <a:custClr name="Grijs 4">
      <a:srgbClr val="B4B4B4"/>
    </a:custClr>
    <a:custClr name="Grijs 3">
      <a:srgbClr val="CCCCCC"/>
    </a:custClr>
    <a:custClr name="Grijs 2">
      <a:srgbClr val="E6E6E6"/>
    </a:custClr>
  </a:custClrLst>
  <a:extLst>
    <a:ext uri="{05A4C25C-085E-4340-85A3-A5531E510DB2}">
      <thm15:themeFamily xmlns:thm15="http://schemas.microsoft.com/office/thememl/2012/main" name="Presentatie46" id="{D7A288C4-2E63-1F40-8FEE-1BD90C88DEA2}" vid="{DC129FCA-0CF9-BD45-9DB2-8FC41F291E1F}"/>
    </a:ext>
  </a:extLst>
</a:theme>
</file>

<file path=ppt/theme/theme2.xml><?xml version="1.0" encoding="utf-8"?>
<a:theme xmlns:a="http://schemas.openxmlformats.org/drawingml/2006/main" name="IenW Engels 16:9">
  <a:themeElements>
    <a:clrScheme name="Rijks Hemelblauw 1">
      <a:dk1>
        <a:srgbClr val="000000"/>
      </a:dk1>
      <a:lt1>
        <a:srgbClr val="FFFFFF"/>
      </a:lt1>
      <a:dk2>
        <a:srgbClr val="017BC6"/>
      </a:dk2>
      <a:lt2>
        <a:srgbClr val="D9EBF6"/>
      </a:lt2>
      <a:accent1>
        <a:srgbClr val="42145F"/>
      </a:accent1>
      <a:accent2>
        <a:srgbClr val="38870D"/>
      </a:accent2>
      <a:accent3>
        <a:srgbClr val="00689A"/>
      </a:accent3>
      <a:accent4>
        <a:srgbClr val="F9E11E"/>
      </a:accent4>
      <a:accent5>
        <a:srgbClr val="275837"/>
      </a:accent5>
      <a:accent6>
        <a:srgbClr val="94700A"/>
      </a:accent6>
      <a:hlink>
        <a:srgbClr val="017BC6"/>
      </a:hlink>
      <a:folHlink>
        <a:srgbClr val="B2D6EE"/>
      </a:folHlink>
    </a:clrScheme>
    <a:fontScheme name="Rijkshuisstijl">
      <a:majorFont>
        <a:latin typeface="Verdana"/>
        <a:ea typeface=""/>
        <a:cs typeface=""/>
      </a:majorFont>
      <a:minorFont>
        <a:latin typeface="Verdana"/>
        <a:ea typeface=""/>
        <a:cs typeface=""/>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Paars">
      <a:srgbClr val="42145F"/>
    </a:custClr>
    <a:custClr name="Donkerblauw">
      <a:srgbClr val="01689B"/>
    </a:custClr>
    <a:custClr name="Hemelblauw">
      <a:srgbClr val="007BC7"/>
    </a:custClr>
    <a:custClr name="Violet">
      <a:srgbClr val="A90061"/>
    </a:custClr>
    <a:custClr name="Robijnrood">
      <a:srgbClr val="CA005D"/>
    </a:custClr>
    <a:custClr name="Rood">
      <a:srgbClr val="D52B1E"/>
    </a:custClr>
    <a:custClr name="Donkergroen">
      <a:srgbClr val="275937"/>
    </a:custClr>
    <a:custClr name="Groen">
      <a:srgbClr val="39870C"/>
    </a:custClr>
    <a:custClr name="Mosgroen">
      <a:srgbClr val="777C00"/>
    </a:custClr>
    <a:custClr name="Donkerbruin">
      <a:srgbClr val="673327"/>
    </a:custClr>
    <a:custClr name="Licht Paars">
      <a:srgbClr val="C6B8CF"/>
    </a:custClr>
    <a:custClr name="Licht Donkerblauw">
      <a:srgbClr val="CCE0F1"/>
    </a:custClr>
    <a:custClr name="Licht Hemelblauw">
      <a:srgbClr val="DDEFF8"/>
    </a:custClr>
    <a:custClr name="Licht Violet">
      <a:srgbClr val="E5B2CF"/>
    </a:custClr>
    <a:custClr name="Licht Robijnrood">
      <a:srgbClr val="EFB2CE"/>
    </a:custClr>
    <a:custClr name="Licht Rood">
      <a:srgbClr val="F2BFBB"/>
    </a:custClr>
    <a:custClr name="Licht Donkergroen">
      <a:srgbClr val="BECDC3"/>
    </a:custClr>
    <a:custClr name="Licht Groen">
      <a:srgbClr val="C3DBB6"/>
    </a:custClr>
    <a:custClr name="Licht Mosgroen">
      <a:srgbClr val="D6D7B2"/>
    </a:custClr>
    <a:custClr name="Licht Donkerbruin">
      <a:srgbClr val="D1C1BE"/>
    </a:custClr>
    <a:custClr name="Bruin">
      <a:srgbClr val="94710A"/>
    </a:custClr>
    <a:custClr name="Geel">
      <a:srgbClr val="F9E11E"/>
    </a:custClr>
    <a:custClr name="Donkergeel">
      <a:srgbClr val="FFB612"/>
    </a:custClr>
    <a:custClr name="Oranje">
      <a:srgbClr val="E17000"/>
    </a:custClr>
    <a:custClr name="Roze">
      <a:srgbClr val="F092CD"/>
    </a:custClr>
    <a:custClr name="Lichtblauw">
      <a:srgbClr val="8FCAE7"/>
    </a:custClr>
    <a:custClr name="Mintgroen">
      <a:srgbClr val="76D2B6"/>
    </a:custClr>
    <a:custClr name="Grijs 7">
      <a:srgbClr val="535353"/>
    </a:custClr>
    <a:custClr name="Grijs 6">
      <a:srgbClr val="696969"/>
    </a:custClr>
    <a:custClr name="Grijs 5">
      <a:srgbClr val="999999"/>
    </a:custClr>
    <a:custClr name="Licht Bruin">
      <a:srgbClr val="DFD4B5"/>
    </a:custClr>
    <a:custClr name="Licht Geel">
      <a:srgbClr val="FDF6BB"/>
    </a:custClr>
    <a:custClr name="Licht Donkergeel">
      <a:srgbClr val="FFE9B7"/>
    </a:custClr>
    <a:custClr name="Licht Oranje">
      <a:srgbClr val="F6D4B2"/>
    </a:custClr>
    <a:custClr name="Licht Roze">
      <a:srgbClr val="FADEF0"/>
    </a:custClr>
    <a:custClr name="Licht Lichtblauw">
      <a:srgbClr val="DDEFF8"/>
    </a:custClr>
    <a:custClr name="Licht Mintgroen">
      <a:srgbClr val="D6F1E9"/>
    </a:custClr>
    <a:custClr name="Grijs 4">
      <a:srgbClr val="B4B4B4"/>
    </a:custClr>
    <a:custClr name="Grijs 3">
      <a:srgbClr val="CCCCCC"/>
    </a:custClr>
    <a:custClr name="Grijs 2">
      <a:srgbClr val="E6E6E6"/>
    </a:custClr>
  </a:custClrLst>
  <a:extLst>
    <a:ext uri="{05A4C25C-085E-4340-85A3-A5531E510DB2}">
      <thm15:themeFamily xmlns:thm15="http://schemas.microsoft.com/office/thememl/2012/main" name="Presentatie46" id="{D7A288C4-2E63-1F40-8FEE-1BD90C88DEA2}" vid="{DC129FCA-0CF9-BD45-9DB2-8FC41F291E1F}"/>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18067 RIJK - Sjabloon 16x9 Hemelblauw</Template>
  <TotalTime>0</TotalTime>
  <Words>1746</Words>
  <Application>Microsoft Office PowerPoint</Application>
  <PresentationFormat>Breedbeeld</PresentationFormat>
  <Paragraphs>247</Paragraphs>
  <Slides>18</Slides>
  <Notes>0</Notes>
  <HiddenSlides>0</HiddenSlides>
  <MMClips>0</MMClips>
  <ScaleCrop>false</ScaleCrop>
  <HeadingPairs>
    <vt:vector size="6" baseType="variant">
      <vt:variant>
        <vt:lpstr>Gebruikte lettertypen</vt:lpstr>
      </vt:variant>
      <vt:variant>
        <vt:i4>5</vt:i4>
      </vt:variant>
      <vt:variant>
        <vt:lpstr>Thema</vt:lpstr>
      </vt:variant>
      <vt:variant>
        <vt:i4>2</vt:i4>
      </vt:variant>
      <vt:variant>
        <vt:lpstr>Diatitels</vt:lpstr>
      </vt:variant>
      <vt:variant>
        <vt:i4>18</vt:i4>
      </vt:variant>
    </vt:vector>
  </HeadingPairs>
  <TitlesOfParts>
    <vt:vector size="25" baseType="lpstr">
      <vt:lpstr>Arial</vt:lpstr>
      <vt:lpstr>Calibri</vt:lpstr>
      <vt:lpstr>Segoe UI</vt:lpstr>
      <vt:lpstr>Verdana</vt:lpstr>
      <vt:lpstr>Wingdings</vt:lpstr>
      <vt:lpstr>IenW Nederlands 16:9</vt:lpstr>
      <vt:lpstr>IenW Engels 16:9</vt:lpstr>
      <vt:lpstr>RealTime Traffic Information aanpak</vt:lpstr>
      <vt:lpstr>Realtime Traffic Information (2022)</vt:lpstr>
      <vt:lpstr>Realtime Traffic Information</vt:lpstr>
      <vt:lpstr>Inhoud RTTI Road traffic information services – revised specifications (europa.eu)</vt:lpstr>
      <vt:lpstr>Mijlpalen Road traffic information services – revised specifications (europa.eu)</vt:lpstr>
      <vt:lpstr>Relatie met data Top 15 Road traffic information services – revised specifications (europa.eu)</vt:lpstr>
      <vt:lpstr>PowerPoint-presentatie</vt:lpstr>
      <vt:lpstr>Organisatie RTTI (in wording)</vt:lpstr>
      <vt:lpstr>Uitgangssituatie Road traffic information services – revised specifications (europa.eu)</vt:lpstr>
      <vt:lpstr>Aanpak (1) Road traffic information services – revised specifications (europa.eu)</vt:lpstr>
      <vt:lpstr>Aanpak (2) Road traffic information services – revised specifications (europa.eu)</vt:lpstr>
      <vt:lpstr>Prioritering vanuit toepassingen en werkprocessen bestaand aanbod</vt:lpstr>
      <vt:lpstr>Inventarisatie van beschikbaarheid vanuit bestaand aanbod van data die nu al beschikbaar gesteld worden</vt:lpstr>
      <vt:lpstr>Bijlage: gegevenstypes RTTI</vt:lpstr>
      <vt:lpstr>Bijlage: gegevenstypes RTTI</vt:lpstr>
      <vt:lpstr>Bijlage: gegevenstypes RTTI</vt:lpstr>
      <vt:lpstr>Bijlage: gegevenstypes RTTI</vt:lpstr>
      <vt:lpstr>Bijlage: gegevenstypes RTTI</vt:lpstr>
    </vt:vector>
  </TitlesOfParts>
  <Company>Rijksoverheid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Haeren, Lilian</dc:creator>
  <cp:lastModifiedBy>Ster, E.R. van der (Eric) - DGMo</cp:lastModifiedBy>
  <cp:revision>79</cp:revision>
  <dcterms:created xsi:type="dcterms:W3CDTF">2018-09-20T11:41:26Z</dcterms:created>
  <dcterms:modified xsi:type="dcterms:W3CDTF">2022-11-18T10:15:24Z</dcterms:modified>
</cp:coreProperties>
</file>