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5"/>
  </p:sldMasterIdLst>
  <p:notesMasterIdLst>
    <p:notesMasterId r:id="rId14"/>
  </p:notesMasterIdLst>
  <p:handoutMasterIdLst>
    <p:handoutMasterId r:id="rId15"/>
  </p:handoutMasterIdLst>
  <p:sldIdLst>
    <p:sldId id="979" r:id="rId6"/>
    <p:sldId id="982" r:id="rId7"/>
    <p:sldId id="958" r:id="rId8"/>
    <p:sldId id="988" r:id="rId9"/>
    <p:sldId id="989" r:id="rId10"/>
    <p:sldId id="990" r:id="rId11"/>
    <p:sldId id="991" r:id="rId12"/>
    <p:sldId id="282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template" id="{338C4AAD-0ECB-294D-8674-BF161C773F93}">
          <p14:sldIdLst/>
        </p14:section>
        <p14:section name="Main Deck" id="{3A6CCF42-F506-9845-BFF3-D3FD5DE7199F}">
          <p14:sldIdLst>
            <p14:sldId id="979"/>
            <p14:sldId id="982"/>
            <p14:sldId id="958"/>
            <p14:sldId id="988"/>
            <p14:sldId id="989"/>
            <p14:sldId id="990"/>
            <p14:sldId id="99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van Vreedendaal" initials="SvV" lastIdx="1" clrIdx="0">
    <p:extLst>
      <p:ext uri="{19B8F6BF-5375-455C-9EA6-DF929625EA0E}">
        <p15:presenceInfo xmlns:p15="http://schemas.microsoft.com/office/powerpoint/2012/main" userId="S-1-5-21-202387345-4201324245-3709672714-269986" providerId="AD"/>
      </p:ext>
    </p:extLst>
  </p:cmAuthor>
  <p:cmAuthor id="2" name="Fabienne Kulakowski" initials="FK" lastIdx="1" clrIdx="1">
    <p:extLst>
      <p:ext uri="{19B8F6BF-5375-455C-9EA6-DF929625EA0E}">
        <p15:presenceInfo xmlns:p15="http://schemas.microsoft.com/office/powerpoint/2012/main" userId="S::fabienne.kulakowski@tomtom.com::cced403b-acc7-4f69-b005-7f9579d72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C4C"/>
    <a:srgbClr val="61ADE0"/>
    <a:srgbClr val="E94743"/>
    <a:srgbClr val="F9B323"/>
    <a:srgbClr val="FFDC7A"/>
    <a:srgbClr val="FDC530"/>
    <a:srgbClr val="5D7CA8"/>
    <a:srgbClr val="EC619F"/>
    <a:srgbClr val="002C5E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5EFD7-CC08-48D8-9F48-E992D1808C08}" v="21" dt="2022-04-25T10:29:14.147"/>
    <p1510:client id="{6EC8E8B1-BA2D-45A6-B6A6-D3493C8C3CB3}" v="14" dt="2022-04-25T08:59:20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2" autoAdjust="0"/>
    <p:restoredTop sz="96240"/>
  </p:normalViewPr>
  <p:slideViewPr>
    <p:cSldViewPr snapToGrid="0" snapToObjects="1" showGuides="1">
      <p:cViewPr varScale="1">
        <p:scale>
          <a:sx n="193" d="100"/>
          <a:sy n="193" d="100"/>
        </p:scale>
        <p:origin x="92" y="528"/>
      </p:cViewPr>
      <p:guideLst/>
    </p:cSldViewPr>
  </p:slideViewPr>
  <p:outlineViewPr>
    <p:cViewPr>
      <p:scale>
        <a:sx n="33" d="100"/>
        <a:sy n="33" d="100"/>
      </p:scale>
      <p:origin x="0" y="-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26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 van den Munckhof" userId="4b173488-7c9c-4d20-9997-fb64ed4e4295" providerId="ADAL" clId="{53A5EFD7-CC08-48D8-9F48-E992D1808C08}"/>
    <pc:docChg chg="undo custSel modSld">
      <pc:chgData name="Bert van den Munckhof" userId="4b173488-7c9c-4d20-9997-fb64ed4e4295" providerId="ADAL" clId="{53A5EFD7-CC08-48D8-9F48-E992D1808C08}" dt="2022-04-25T10:29:18.545" v="139" actId="27636"/>
      <pc:docMkLst>
        <pc:docMk/>
      </pc:docMkLst>
      <pc:sldChg chg="addSp delSp modSp mod modClrScheme chgLayout">
        <pc:chgData name="Bert van den Munckhof" userId="4b173488-7c9c-4d20-9997-fb64ed4e4295" providerId="ADAL" clId="{53A5EFD7-CC08-48D8-9F48-E992D1808C08}" dt="2022-04-25T10:09:23.293" v="67" actId="1076"/>
        <pc:sldMkLst>
          <pc:docMk/>
          <pc:sldMk cId="12551185" sldId="958"/>
        </pc:sldMkLst>
        <pc:spChg chg="mod">
          <ac:chgData name="Bert van den Munckhof" userId="4b173488-7c9c-4d20-9997-fb64ed4e4295" providerId="ADAL" clId="{53A5EFD7-CC08-48D8-9F48-E992D1808C08}" dt="2022-04-25T10:08:00.305" v="32" actId="26606"/>
          <ac:spMkLst>
            <pc:docMk/>
            <pc:sldMk cId="12551185" sldId="958"/>
            <ac:spMk id="3" creationId="{048BEE42-FDDC-B34F-8E05-416C9A3306F6}"/>
          </ac:spMkLst>
        </pc:spChg>
        <pc:spChg chg="mod">
          <ac:chgData name="Bert van den Munckhof" userId="4b173488-7c9c-4d20-9997-fb64ed4e4295" providerId="ADAL" clId="{53A5EFD7-CC08-48D8-9F48-E992D1808C08}" dt="2022-04-25T10:08:00.305" v="32" actId="26606"/>
          <ac:spMkLst>
            <pc:docMk/>
            <pc:sldMk cId="12551185" sldId="958"/>
            <ac:spMk id="5" creationId="{92ED52FE-F95A-6448-AB32-7C6E4A1BB870}"/>
          </ac:spMkLst>
        </pc:spChg>
        <pc:spChg chg="del">
          <ac:chgData name="Bert van den Munckhof" userId="4b173488-7c9c-4d20-9997-fb64ed4e4295" providerId="ADAL" clId="{53A5EFD7-CC08-48D8-9F48-E992D1808C08}" dt="2022-04-25T10:07:44.356" v="26" actId="26606"/>
          <ac:spMkLst>
            <pc:docMk/>
            <pc:sldMk cId="12551185" sldId="958"/>
            <ac:spMk id="15" creationId="{16F9F2FD-4D88-1D42-66B7-95B0D1954757}"/>
          </ac:spMkLst>
        </pc:spChg>
        <pc:spChg chg="del">
          <ac:chgData name="Bert van den Munckhof" userId="4b173488-7c9c-4d20-9997-fb64ed4e4295" providerId="ADAL" clId="{53A5EFD7-CC08-48D8-9F48-E992D1808C08}" dt="2022-04-25T10:07:44.356" v="26" actId="26606"/>
          <ac:spMkLst>
            <pc:docMk/>
            <pc:sldMk cId="12551185" sldId="958"/>
            <ac:spMk id="17" creationId="{193ADA7F-9DAB-ED70-1DB6-F3FEE2168999}"/>
          </ac:spMkLst>
        </pc:spChg>
        <pc:spChg chg="del">
          <ac:chgData name="Bert van den Munckhof" userId="4b173488-7c9c-4d20-9997-fb64ed4e4295" providerId="ADAL" clId="{53A5EFD7-CC08-48D8-9F48-E992D1808C08}" dt="2022-04-25T10:07:44.356" v="26" actId="26606"/>
          <ac:spMkLst>
            <pc:docMk/>
            <pc:sldMk cId="12551185" sldId="958"/>
            <ac:spMk id="19" creationId="{B30DF7F0-E04F-05CA-F22D-490E69189F8D}"/>
          </ac:spMkLst>
        </pc:spChg>
        <pc:spChg chg="mod">
          <ac:chgData name="Bert van den Munckhof" userId="4b173488-7c9c-4d20-9997-fb64ed4e4295" providerId="ADAL" clId="{53A5EFD7-CC08-48D8-9F48-E992D1808C08}" dt="2022-04-25T10:08:00.305" v="32" actId="26606"/>
          <ac:spMkLst>
            <pc:docMk/>
            <pc:sldMk cId="12551185" sldId="958"/>
            <ac:spMk id="21" creationId="{D87B9AE9-84F3-2B13-C767-053484B62353}"/>
          </ac:spMkLst>
        </pc:spChg>
        <pc:spChg chg="add del">
          <ac:chgData name="Bert van den Munckhof" userId="4b173488-7c9c-4d20-9997-fb64ed4e4295" providerId="ADAL" clId="{53A5EFD7-CC08-48D8-9F48-E992D1808C08}" dt="2022-04-25T10:09:04.804" v="64" actId="26606"/>
          <ac:spMkLst>
            <pc:docMk/>
            <pc:sldMk cId="12551185" sldId="958"/>
            <ac:spMk id="26" creationId="{556F8271-C4CD-8134-7EB7-115FECF03753}"/>
          </ac:spMkLst>
        </pc:spChg>
        <pc:spChg chg="add del">
          <ac:chgData name="Bert van den Munckhof" userId="4b173488-7c9c-4d20-9997-fb64ed4e4295" providerId="ADAL" clId="{53A5EFD7-CC08-48D8-9F48-E992D1808C08}" dt="2022-04-25T10:09:04.804" v="64" actId="26606"/>
          <ac:spMkLst>
            <pc:docMk/>
            <pc:sldMk cId="12551185" sldId="958"/>
            <ac:spMk id="28" creationId="{29417DC5-BC8E-B839-6E92-BC3DA5297781}"/>
          </ac:spMkLst>
        </pc:spChg>
        <pc:spChg chg="add del">
          <ac:chgData name="Bert van den Munckhof" userId="4b173488-7c9c-4d20-9997-fb64ed4e4295" providerId="ADAL" clId="{53A5EFD7-CC08-48D8-9F48-E992D1808C08}" dt="2022-04-25T10:09:04.804" v="64" actId="26606"/>
          <ac:spMkLst>
            <pc:docMk/>
            <pc:sldMk cId="12551185" sldId="958"/>
            <ac:spMk id="30" creationId="{C3A35D6E-7DEB-FCD6-88E7-0A8B0D76E65A}"/>
          </ac:spMkLst>
        </pc:spChg>
        <pc:spChg chg="add">
          <ac:chgData name="Bert van den Munckhof" userId="4b173488-7c9c-4d20-9997-fb64ed4e4295" providerId="ADAL" clId="{53A5EFD7-CC08-48D8-9F48-E992D1808C08}" dt="2022-04-25T10:09:04.804" v="64" actId="26606"/>
          <ac:spMkLst>
            <pc:docMk/>
            <pc:sldMk cId="12551185" sldId="958"/>
            <ac:spMk id="32" creationId="{518F76BA-1EB9-CE21-994B-FC3F73AB1CB2}"/>
          </ac:spMkLst>
        </pc:spChg>
        <pc:spChg chg="add">
          <ac:chgData name="Bert van den Munckhof" userId="4b173488-7c9c-4d20-9997-fb64ed4e4295" providerId="ADAL" clId="{53A5EFD7-CC08-48D8-9F48-E992D1808C08}" dt="2022-04-25T10:09:04.804" v="64" actId="26606"/>
          <ac:spMkLst>
            <pc:docMk/>
            <pc:sldMk cId="12551185" sldId="958"/>
            <ac:spMk id="33" creationId="{B4BFBF71-27C1-53EE-C2C4-617576A948DF}"/>
          </ac:spMkLst>
        </pc:spChg>
        <pc:spChg chg="add">
          <ac:chgData name="Bert van den Munckhof" userId="4b173488-7c9c-4d20-9997-fb64ed4e4295" providerId="ADAL" clId="{53A5EFD7-CC08-48D8-9F48-E992D1808C08}" dt="2022-04-25T10:09:04.804" v="64" actId="26606"/>
          <ac:spMkLst>
            <pc:docMk/>
            <pc:sldMk cId="12551185" sldId="958"/>
            <ac:spMk id="34" creationId="{E10B7891-2D05-6B1D-B369-482BB3A0DDB5}"/>
          </ac:spMkLst>
        </pc:spChg>
        <pc:spChg chg="add del mod">
          <ac:chgData name="Bert van den Munckhof" userId="4b173488-7c9c-4d20-9997-fb64ed4e4295" providerId="ADAL" clId="{53A5EFD7-CC08-48D8-9F48-E992D1808C08}" dt="2022-04-25T10:08:00.305" v="32" actId="26606"/>
          <ac:spMkLst>
            <pc:docMk/>
            <pc:sldMk cId="12551185" sldId="958"/>
            <ac:spMk id="35" creationId="{6D14B68B-B966-E2FF-DD87-9485FB6CA373}"/>
          </ac:spMkLst>
        </pc:spChg>
        <pc:spChg chg="add del mod">
          <ac:chgData name="Bert van den Munckhof" userId="4b173488-7c9c-4d20-9997-fb64ed4e4295" providerId="ADAL" clId="{53A5EFD7-CC08-48D8-9F48-E992D1808C08}" dt="2022-04-25T10:08:00.305" v="32" actId="26606"/>
          <ac:spMkLst>
            <pc:docMk/>
            <pc:sldMk cId="12551185" sldId="958"/>
            <ac:spMk id="37" creationId="{A65ACA04-8DAA-C0D9-9DCE-961D28E9D063}"/>
          </ac:spMkLst>
        </pc:spChg>
        <pc:spChg chg="add del mod">
          <ac:chgData name="Bert van den Munckhof" userId="4b173488-7c9c-4d20-9997-fb64ed4e4295" providerId="ADAL" clId="{53A5EFD7-CC08-48D8-9F48-E992D1808C08}" dt="2022-04-25T10:08:00.305" v="32" actId="26606"/>
          <ac:spMkLst>
            <pc:docMk/>
            <pc:sldMk cId="12551185" sldId="958"/>
            <ac:spMk id="39" creationId="{D8A3BE0B-9903-E5CB-D537-BBBD585F3B53}"/>
          </ac:spMkLst>
        </pc:spChg>
        <pc:spChg chg="add del">
          <ac:chgData name="Bert van den Munckhof" userId="4b173488-7c9c-4d20-9997-fb64ed4e4295" providerId="ADAL" clId="{53A5EFD7-CC08-48D8-9F48-E992D1808C08}" dt="2022-04-25T10:08:03.520" v="34" actId="26606"/>
          <ac:spMkLst>
            <pc:docMk/>
            <pc:sldMk cId="12551185" sldId="958"/>
            <ac:spMk id="41" creationId="{FBED6EE3-483E-753C-B197-6656D97B9753}"/>
          </ac:spMkLst>
        </pc:spChg>
        <pc:spChg chg="add del">
          <ac:chgData name="Bert van den Munckhof" userId="4b173488-7c9c-4d20-9997-fb64ed4e4295" providerId="ADAL" clId="{53A5EFD7-CC08-48D8-9F48-E992D1808C08}" dt="2022-04-25T10:08:03.520" v="34" actId="26606"/>
          <ac:spMkLst>
            <pc:docMk/>
            <pc:sldMk cId="12551185" sldId="958"/>
            <ac:spMk id="42" creationId="{B9C2A3E4-76B0-B015-6B3D-EA9E1A99DE72}"/>
          </ac:spMkLst>
        </pc:spChg>
        <pc:spChg chg="add del">
          <ac:chgData name="Bert van den Munckhof" userId="4b173488-7c9c-4d20-9997-fb64ed4e4295" providerId="ADAL" clId="{53A5EFD7-CC08-48D8-9F48-E992D1808C08}" dt="2022-04-25T10:08:03.520" v="34" actId="26606"/>
          <ac:spMkLst>
            <pc:docMk/>
            <pc:sldMk cId="12551185" sldId="958"/>
            <ac:spMk id="43" creationId="{EC62BCE8-5925-869A-CE96-A26B18FF3F9E}"/>
          </ac:spMkLst>
        </pc:spChg>
        <pc:picChg chg="add del mod">
          <ac:chgData name="Bert van den Munckhof" userId="4b173488-7c9c-4d20-9997-fb64ed4e4295" providerId="ADAL" clId="{53A5EFD7-CC08-48D8-9F48-E992D1808C08}" dt="2022-04-25T10:07:08.883" v="5"/>
          <ac:picMkLst>
            <pc:docMk/>
            <pc:sldMk cId="12551185" sldId="958"/>
            <ac:picMk id="4" creationId="{F4D3C0D0-5A51-4310-8283-86A83ADC3057}"/>
          </ac:picMkLst>
        </pc:picChg>
        <pc:picChg chg="add del mod">
          <ac:chgData name="Bert van den Munckhof" userId="4b173488-7c9c-4d20-9997-fb64ed4e4295" providerId="ADAL" clId="{53A5EFD7-CC08-48D8-9F48-E992D1808C08}" dt="2022-04-25T10:07:16.591" v="9" actId="478"/>
          <ac:picMkLst>
            <pc:docMk/>
            <pc:sldMk cId="12551185" sldId="958"/>
            <ac:picMk id="6" creationId="{17CB5E34-BBA1-4B95-9C09-0BEEB22168F2}"/>
          </ac:picMkLst>
        </pc:picChg>
        <pc:picChg chg="del">
          <ac:chgData name="Bert van den Munckhof" userId="4b173488-7c9c-4d20-9997-fb64ed4e4295" providerId="ADAL" clId="{53A5EFD7-CC08-48D8-9F48-E992D1808C08}" dt="2022-04-25T10:07:21.894" v="14" actId="478"/>
          <ac:picMkLst>
            <pc:docMk/>
            <pc:sldMk cId="12551185" sldId="958"/>
            <ac:picMk id="8" creationId="{69F97432-CC0B-4225-8D4B-C29E5002CD22}"/>
          </ac:picMkLst>
        </pc:picChg>
        <pc:picChg chg="add del mod ord">
          <ac:chgData name="Bert van den Munckhof" userId="4b173488-7c9c-4d20-9997-fb64ed4e4295" providerId="ADAL" clId="{53A5EFD7-CC08-48D8-9F48-E992D1808C08}" dt="2022-04-25T10:08:21.048" v="42" actId="478"/>
          <ac:picMkLst>
            <pc:docMk/>
            <pc:sldMk cId="12551185" sldId="958"/>
            <ac:picMk id="9" creationId="{5659799F-752D-408B-8951-64E007BB8682}"/>
          </ac:picMkLst>
        </pc:picChg>
        <pc:picChg chg="del">
          <ac:chgData name="Bert van den Munckhof" userId="4b173488-7c9c-4d20-9997-fb64ed4e4295" providerId="ADAL" clId="{53A5EFD7-CC08-48D8-9F48-E992D1808C08}" dt="2022-04-25T10:07:30.413" v="19" actId="478"/>
          <ac:picMkLst>
            <pc:docMk/>
            <pc:sldMk cId="12551185" sldId="958"/>
            <ac:picMk id="10" creationId="{5C834A2A-E849-4460-8BFB-26654852C85E}"/>
          </ac:picMkLst>
        </pc:picChg>
        <pc:picChg chg="add del mod ord">
          <ac:chgData name="Bert van den Munckhof" userId="4b173488-7c9c-4d20-9997-fb64ed4e4295" providerId="ADAL" clId="{53A5EFD7-CC08-48D8-9F48-E992D1808C08}" dt="2022-04-25T10:08:19.582" v="41" actId="478"/>
          <ac:picMkLst>
            <pc:docMk/>
            <pc:sldMk cId="12551185" sldId="958"/>
            <ac:picMk id="12" creationId="{8DBD92B5-83D9-40FA-8C5D-4EF920DBFCCD}"/>
          </ac:picMkLst>
        </pc:picChg>
        <pc:picChg chg="add del mod ord">
          <ac:chgData name="Bert van den Munckhof" userId="4b173488-7c9c-4d20-9997-fb64ed4e4295" providerId="ADAL" clId="{53A5EFD7-CC08-48D8-9F48-E992D1808C08}" dt="2022-04-25T10:08:18.950" v="40" actId="478"/>
          <ac:picMkLst>
            <pc:docMk/>
            <pc:sldMk cId="12551185" sldId="958"/>
            <ac:picMk id="14" creationId="{50FA0E7E-C0D3-4F25-BD00-78C34F7DCC33}"/>
          </ac:picMkLst>
        </pc:picChg>
        <pc:picChg chg="add mod ord">
          <ac:chgData name="Bert van den Munckhof" userId="4b173488-7c9c-4d20-9997-fb64ed4e4295" providerId="ADAL" clId="{53A5EFD7-CC08-48D8-9F48-E992D1808C08}" dt="2022-04-25T10:09:23.293" v="67" actId="1076"/>
          <ac:picMkLst>
            <pc:docMk/>
            <pc:sldMk cId="12551185" sldId="958"/>
            <ac:picMk id="18" creationId="{251806BB-38B7-40F9-AC91-A3FFCF08BB03}"/>
          </ac:picMkLst>
        </pc:picChg>
        <pc:picChg chg="add mod ord">
          <ac:chgData name="Bert van den Munckhof" userId="4b173488-7c9c-4d20-9997-fb64ed4e4295" providerId="ADAL" clId="{53A5EFD7-CC08-48D8-9F48-E992D1808C08}" dt="2022-04-25T10:09:04.804" v="64" actId="26606"/>
          <ac:picMkLst>
            <pc:docMk/>
            <pc:sldMk cId="12551185" sldId="958"/>
            <ac:picMk id="22" creationId="{031CAF3E-A68F-4362-8F38-5460B04D5C04}"/>
          </ac:picMkLst>
        </pc:picChg>
        <pc:picChg chg="add mod ord">
          <ac:chgData name="Bert van den Munckhof" userId="4b173488-7c9c-4d20-9997-fb64ed4e4295" providerId="ADAL" clId="{53A5EFD7-CC08-48D8-9F48-E992D1808C08}" dt="2022-04-25T10:09:20.198" v="66" actId="1076"/>
          <ac:picMkLst>
            <pc:docMk/>
            <pc:sldMk cId="12551185" sldId="958"/>
            <ac:picMk id="24" creationId="{2D52B201-F9E8-4DFC-9F61-4B5FE38B2082}"/>
          </ac:picMkLst>
        </pc:picChg>
      </pc:sldChg>
      <pc:sldChg chg="addSp delSp modSp mod">
        <pc:chgData name="Bert van den Munckhof" userId="4b173488-7c9c-4d20-9997-fb64ed4e4295" providerId="ADAL" clId="{53A5EFD7-CC08-48D8-9F48-E992D1808C08}" dt="2022-04-25T10:09:48.474" v="79" actId="26606"/>
        <pc:sldMkLst>
          <pc:docMk/>
          <pc:sldMk cId="3623580292" sldId="988"/>
        </pc:sldMkLst>
        <pc:spChg chg="del">
          <ac:chgData name="Bert van den Munckhof" userId="4b173488-7c9c-4d20-9997-fb64ed4e4295" providerId="ADAL" clId="{53A5EFD7-CC08-48D8-9F48-E992D1808C08}" dt="2022-04-25T10:09:48.474" v="79" actId="26606"/>
          <ac:spMkLst>
            <pc:docMk/>
            <pc:sldMk cId="3623580292" sldId="988"/>
            <ac:spMk id="13" creationId="{300AF2A4-2782-FE40-FA3A-4E44D1B325E6}"/>
          </ac:spMkLst>
        </pc:spChg>
        <pc:spChg chg="del">
          <ac:chgData name="Bert van den Munckhof" userId="4b173488-7c9c-4d20-9997-fb64ed4e4295" providerId="ADAL" clId="{53A5EFD7-CC08-48D8-9F48-E992D1808C08}" dt="2022-04-25T10:09:48.474" v="79" actId="26606"/>
          <ac:spMkLst>
            <pc:docMk/>
            <pc:sldMk cId="3623580292" sldId="988"/>
            <ac:spMk id="15" creationId="{B45C3BC1-BC51-74A8-D9BA-D5261DCD8984}"/>
          </ac:spMkLst>
        </pc:spChg>
        <pc:spChg chg="mod">
          <ac:chgData name="Bert van den Munckhof" userId="4b173488-7c9c-4d20-9997-fb64ed4e4295" providerId="ADAL" clId="{53A5EFD7-CC08-48D8-9F48-E992D1808C08}" dt="2022-04-25T10:09:48.474" v="79" actId="26606"/>
          <ac:spMkLst>
            <pc:docMk/>
            <pc:sldMk cId="3623580292" sldId="988"/>
            <ac:spMk id="17" creationId="{4B55BE34-F3C0-55DA-F951-563B075587ED}"/>
          </ac:spMkLst>
        </pc:spChg>
        <pc:spChg chg="add">
          <ac:chgData name="Bert van den Munckhof" userId="4b173488-7c9c-4d20-9997-fb64ed4e4295" providerId="ADAL" clId="{53A5EFD7-CC08-48D8-9F48-E992D1808C08}" dt="2022-04-25T10:09:48.474" v="79" actId="26606"/>
          <ac:spMkLst>
            <pc:docMk/>
            <pc:sldMk cId="3623580292" sldId="988"/>
            <ac:spMk id="22" creationId="{B3843374-5F99-43E1-E041-7DA3CABFA896}"/>
          </ac:spMkLst>
        </pc:spChg>
        <pc:spChg chg="add">
          <ac:chgData name="Bert van den Munckhof" userId="4b173488-7c9c-4d20-9997-fb64ed4e4295" providerId="ADAL" clId="{53A5EFD7-CC08-48D8-9F48-E992D1808C08}" dt="2022-04-25T10:09:48.474" v="79" actId="26606"/>
          <ac:spMkLst>
            <pc:docMk/>
            <pc:sldMk cId="3623580292" sldId="988"/>
            <ac:spMk id="24" creationId="{C717FB3D-3D7D-C410-4496-7D5B597BB58A}"/>
          </ac:spMkLst>
        </pc:spChg>
        <pc:picChg chg="add mod ord">
          <ac:chgData name="Bert van den Munckhof" userId="4b173488-7c9c-4d20-9997-fb64ed4e4295" providerId="ADAL" clId="{53A5EFD7-CC08-48D8-9F48-E992D1808C08}" dt="2022-04-25T10:09:48.474" v="79" actId="26606"/>
          <ac:picMkLst>
            <pc:docMk/>
            <pc:sldMk cId="3623580292" sldId="988"/>
            <ac:picMk id="5" creationId="{1911EE3C-A78D-4D4E-8F96-FAC3F9CB2E97}"/>
          </ac:picMkLst>
        </pc:picChg>
        <pc:picChg chg="del mod">
          <ac:chgData name="Bert van den Munckhof" userId="4b173488-7c9c-4d20-9997-fb64ed4e4295" providerId="ADAL" clId="{53A5EFD7-CC08-48D8-9F48-E992D1808C08}" dt="2022-04-25T10:09:31.637" v="68" actId="478"/>
          <ac:picMkLst>
            <pc:docMk/>
            <pc:sldMk cId="3623580292" sldId="988"/>
            <ac:picMk id="6" creationId="{0FC312F9-B81C-42D0-8419-87E7FC38CBD8}"/>
          </ac:picMkLst>
        </pc:picChg>
        <pc:picChg chg="del">
          <ac:chgData name="Bert van den Munckhof" userId="4b173488-7c9c-4d20-9997-fb64ed4e4295" providerId="ADAL" clId="{53A5EFD7-CC08-48D8-9F48-E992D1808C08}" dt="2022-04-25T10:09:32.261" v="69" actId="478"/>
          <ac:picMkLst>
            <pc:docMk/>
            <pc:sldMk cId="3623580292" sldId="988"/>
            <ac:picMk id="8" creationId="{521B329A-AED5-4726-B6D4-07BD2B590377}"/>
          </ac:picMkLst>
        </pc:picChg>
        <pc:picChg chg="add mod ord">
          <ac:chgData name="Bert van den Munckhof" userId="4b173488-7c9c-4d20-9997-fb64ed4e4295" providerId="ADAL" clId="{53A5EFD7-CC08-48D8-9F48-E992D1808C08}" dt="2022-04-25T10:09:48.474" v="79" actId="26606"/>
          <ac:picMkLst>
            <pc:docMk/>
            <pc:sldMk cId="3623580292" sldId="988"/>
            <ac:picMk id="9" creationId="{08DB54DB-22B1-424B-B114-611532146B71}"/>
          </ac:picMkLst>
        </pc:picChg>
      </pc:sldChg>
      <pc:sldChg chg="addSp delSp modSp mod modClrScheme chgLayout">
        <pc:chgData name="Bert van den Munckhof" userId="4b173488-7c9c-4d20-9997-fb64ed4e4295" providerId="ADAL" clId="{53A5EFD7-CC08-48D8-9F48-E992D1808C08}" dt="2022-04-25T10:29:04.683" v="132" actId="26606"/>
        <pc:sldMkLst>
          <pc:docMk/>
          <pc:sldMk cId="551048214" sldId="989"/>
        </pc:sldMkLst>
        <pc:spChg chg="mod">
          <ac:chgData name="Bert van den Munckhof" userId="4b173488-7c9c-4d20-9997-fb64ed4e4295" providerId="ADAL" clId="{53A5EFD7-CC08-48D8-9F48-E992D1808C08}" dt="2022-04-25T10:13:03.193" v="99" actId="26606"/>
          <ac:spMkLst>
            <pc:docMk/>
            <pc:sldMk cId="551048214" sldId="989"/>
            <ac:spMk id="3" creationId="{99FBF32A-3A4F-4A47-813A-7CF2A46E8AB0}"/>
          </ac:spMkLst>
        </pc:spChg>
        <pc:spChg chg="mod">
          <ac:chgData name="Bert van den Munckhof" userId="4b173488-7c9c-4d20-9997-fb64ed4e4295" providerId="ADAL" clId="{53A5EFD7-CC08-48D8-9F48-E992D1808C08}" dt="2022-04-25T10:13:03.193" v="99" actId="26606"/>
          <ac:spMkLst>
            <pc:docMk/>
            <pc:sldMk cId="551048214" sldId="989"/>
            <ac:spMk id="4" creationId="{D7CC4317-2E1C-4CFE-9092-4CE2EC9D637E}"/>
          </ac:spMkLst>
        </pc:spChg>
        <pc:spChg chg="del">
          <ac:chgData name="Bert van den Munckhof" userId="4b173488-7c9c-4d20-9997-fb64ed4e4295" providerId="ADAL" clId="{53A5EFD7-CC08-48D8-9F48-E992D1808C08}" dt="2022-04-25T10:10:03.660" v="83" actId="26606"/>
          <ac:spMkLst>
            <pc:docMk/>
            <pc:sldMk cId="551048214" sldId="989"/>
            <ac:spMk id="16" creationId="{69882517-3501-8FBD-8120-1404D16C3426}"/>
          </ac:spMkLst>
        </pc:spChg>
        <pc:spChg chg="del">
          <ac:chgData name="Bert van den Munckhof" userId="4b173488-7c9c-4d20-9997-fb64ed4e4295" providerId="ADAL" clId="{53A5EFD7-CC08-48D8-9F48-E992D1808C08}" dt="2022-04-25T10:10:03.660" v="83" actId="26606"/>
          <ac:spMkLst>
            <pc:docMk/>
            <pc:sldMk cId="551048214" sldId="989"/>
            <ac:spMk id="18" creationId="{AC3F17F0-F918-9CD4-5017-F0E383B7522B}"/>
          </ac:spMkLst>
        </pc:spChg>
        <pc:spChg chg="del">
          <ac:chgData name="Bert van den Munckhof" userId="4b173488-7c9c-4d20-9997-fb64ed4e4295" providerId="ADAL" clId="{53A5EFD7-CC08-48D8-9F48-E992D1808C08}" dt="2022-04-25T10:10:03.660" v="83" actId="26606"/>
          <ac:spMkLst>
            <pc:docMk/>
            <pc:sldMk cId="551048214" sldId="989"/>
            <ac:spMk id="20" creationId="{F2071CF3-57D7-71B5-1D46-E1DA5315C0F6}"/>
          </ac:spMkLst>
        </pc:spChg>
        <pc:spChg chg="add del">
          <ac:chgData name="Bert van den Munckhof" userId="4b173488-7c9c-4d20-9997-fb64ed4e4295" providerId="ADAL" clId="{53A5EFD7-CC08-48D8-9F48-E992D1808C08}" dt="2022-04-25T10:12:02.140" v="90" actId="26606"/>
          <ac:spMkLst>
            <pc:docMk/>
            <pc:sldMk cId="551048214" sldId="989"/>
            <ac:spMk id="25" creationId="{8C12FE33-B76B-1753-1122-11B6E7CD55AA}"/>
          </ac:spMkLst>
        </pc:spChg>
        <pc:spChg chg="add del">
          <ac:chgData name="Bert van den Munckhof" userId="4b173488-7c9c-4d20-9997-fb64ed4e4295" providerId="ADAL" clId="{53A5EFD7-CC08-48D8-9F48-E992D1808C08}" dt="2022-04-25T10:12:02.140" v="90" actId="26606"/>
          <ac:spMkLst>
            <pc:docMk/>
            <pc:sldMk cId="551048214" sldId="989"/>
            <ac:spMk id="27" creationId="{C542CCF3-4FFB-AA1F-2DD0-E18D7383B02E}"/>
          </ac:spMkLst>
        </pc:spChg>
        <pc:spChg chg="add del">
          <ac:chgData name="Bert van den Munckhof" userId="4b173488-7c9c-4d20-9997-fb64ed4e4295" providerId="ADAL" clId="{53A5EFD7-CC08-48D8-9F48-E992D1808C08}" dt="2022-04-25T10:12:02.140" v="90" actId="26606"/>
          <ac:spMkLst>
            <pc:docMk/>
            <pc:sldMk cId="551048214" sldId="989"/>
            <ac:spMk id="29" creationId="{66A18E23-33BF-958F-754D-3432AACBDAF6}"/>
          </ac:spMkLst>
        </pc:spChg>
        <pc:spChg chg="add del">
          <ac:chgData name="Bert van den Munckhof" userId="4b173488-7c9c-4d20-9997-fb64ed4e4295" providerId="ADAL" clId="{53A5EFD7-CC08-48D8-9F48-E992D1808C08}" dt="2022-04-25T10:13:03.196" v="100" actId="26606"/>
          <ac:spMkLst>
            <pc:docMk/>
            <pc:sldMk cId="551048214" sldId="989"/>
            <ac:spMk id="34" creationId="{B55F814C-BE77-0E84-5AB2-901F586017AB}"/>
          </ac:spMkLst>
        </pc:spChg>
        <pc:spChg chg="add del">
          <ac:chgData name="Bert van den Munckhof" userId="4b173488-7c9c-4d20-9997-fb64ed4e4295" providerId="ADAL" clId="{53A5EFD7-CC08-48D8-9F48-E992D1808C08}" dt="2022-04-25T10:13:03.196" v="100" actId="26606"/>
          <ac:spMkLst>
            <pc:docMk/>
            <pc:sldMk cId="551048214" sldId="989"/>
            <ac:spMk id="36" creationId="{6374DC58-1CE9-0A8B-6D56-D0DAD02F6C6B}"/>
          </ac:spMkLst>
        </pc:spChg>
        <pc:spChg chg="add del">
          <ac:chgData name="Bert van den Munckhof" userId="4b173488-7c9c-4d20-9997-fb64ed4e4295" providerId="ADAL" clId="{53A5EFD7-CC08-48D8-9F48-E992D1808C08}" dt="2022-04-25T10:13:03.196" v="100" actId="26606"/>
          <ac:spMkLst>
            <pc:docMk/>
            <pc:sldMk cId="551048214" sldId="989"/>
            <ac:spMk id="38" creationId="{391E52DA-4FE5-28CE-DE7D-253998D35F8D}"/>
          </ac:spMkLst>
        </pc:spChg>
        <pc:spChg chg="add del">
          <ac:chgData name="Bert van den Munckhof" userId="4b173488-7c9c-4d20-9997-fb64ed4e4295" providerId="ADAL" clId="{53A5EFD7-CC08-48D8-9F48-E992D1808C08}" dt="2022-04-25T10:13:01.736" v="97" actId="26606"/>
          <ac:spMkLst>
            <pc:docMk/>
            <pc:sldMk cId="551048214" sldId="989"/>
            <ac:spMk id="43" creationId="{CCEB6A36-009F-9672-0903-5EBADD784ADF}"/>
          </ac:spMkLst>
        </pc:spChg>
        <pc:spChg chg="add del">
          <ac:chgData name="Bert van den Munckhof" userId="4b173488-7c9c-4d20-9997-fb64ed4e4295" providerId="ADAL" clId="{53A5EFD7-CC08-48D8-9F48-E992D1808C08}" dt="2022-04-25T10:13:01.736" v="97" actId="26606"/>
          <ac:spMkLst>
            <pc:docMk/>
            <pc:sldMk cId="551048214" sldId="989"/>
            <ac:spMk id="45" creationId="{F9728DFD-68BA-059C-E53C-BD737C698080}"/>
          </ac:spMkLst>
        </pc:spChg>
        <pc:spChg chg="add del">
          <ac:chgData name="Bert van den Munckhof" userId="4b173488-7c9c-4d20-9997-fb64ed4e4295" providerId="ADAL" clId="{53A5EFD7-CC08-48D8-9F48-E992D1808C08}" dt="2022-04-25T10:13:01.736" v="97" actId="26606"/>
          <ac:spMkLst>
            <pc:docMk/>
            <pc:sldMk cId="551048214" sldId="989"/>
            <ac:spMk id="47" creationId="{55FF3818-A042-12DB-7ECF-C8A254022AE0}"/>
          </ac:spMkLst>
        </pc:spChg>
        <pc:spChg chg="add del mod">
          <ac:chgData name="Bert van den Munckhof" userId="4b173488-7c9c-4d20-9997-fb64ed4e4295" providerId="ADAL" clId="{53A5EFD7-CC08-48D8-9F48-E992D1808C08}" dt="2022-04-25T10:13:03.193" v="99" actId="26606"/>
          <ac:spMkLst>
            <pc:docMk/>
            <pc:sldMk cId="551048214" sldId="989"/>
            <ac:spMk id="49" creationId="{09B806CA-9A32-4046-43EC-4126252B6EC1}"/>
          </ac:spMkLst>
        </pc:spChg>
        <pc:spChg chg="add del mod">
          <ac:chgData name="Bert van den Munckhof" userId="4b173488-7c9c-4d20-9997-fb64ed4e4295" providerId="ADAL" clId="{53A5EFD7-CC08-48D8-9F48-E992D1808C08}" dt="2022-04-25T10:13:03.193" v="99" actId="26606"/>
          <ac:spMkLst>
            <pc:docMk/>
            <pc:sldMk cId="551048214" sldId="989"/>
            <ac:spMk id="50" creationId="{F48B2635-2403-5D42-7F36-D47A8F0FDED1}"/>
          </ac:spMkLst>
        </pc:spChg>
        <pc:spChg chg="add del">
          <ac:chgData name="Bert van den Munckhof" userId="4b173488-7c9c-4d20-9997-fb64ed4e4295" providerId="ADAL" clId="{53A5EFD7-CC08-48D8-9F48-E992D1808C08}" dt="2022-04-25T10:13:43.146" v="105" actId="26606"/>
          <ac:spMkLst>
            <pc:docMk/>
            <pc:sldMk cId="551048214" sldId="989"/>
            <ac:spMk id="52" creationId="{CCEB6A36-009F-9672-0903-5EBADD784ADF}"/>
          </ac:spMkLst>
        </pc:spChg>
        <pc:spChg chg="add del">
          <ac:chgData name="Bert van den Munckhof" userId="4b173488-7c9c-4d20-9997-fb64ed4e4295" providerId="ADAL" clId="{53A5EFD7-CC08-48D8-9F48-E992D1808C08}" dt="2022-04-25T10:13:43.146" v="105" actId="26606"/>
          <ac:spMkLst>
            <pc:docMk/>
            <pc:sldMk cId="551048214" sldId="989"/>
            <ac:spMk id="53" creationId="{F9728DFD-68BA-059C-E53C-BD737C698080}"/>
          </ac:spMkLst>
        </pc:spChg>
        <pc:spChg chg="add del">
          <ac:chgData name="Bert van den Munckhof" userId="4b173488-7c9c-4d20-9997-fb64ed4e4295" providerId="ADAL" clId="{53A5EFD7-CC08-48D8-9F48-E992D1808C08}" dt="2022-04-25T10:13:43.146" v="105" actId="26606"/>
          <ac:spMkLst>
            <pc:docMk/>
            <pc:sldMk cId="551048214" sldId="989"/>
            <ac:spMk id="54" creationId="{55FF3818-A042-12DB-7ECF-C8A254022AE0}"/>
          </ac:spMkLst>
        </pc:spChg>
        <pc:spChg chg="add del">
          <ac:chgData name="Bert van den Munckhof" userId="4b173488-7c9c-4d20-9997-fb64ed4e4295" providerId="ADAL" clId="{53A5EFD7-CC08-48D8-9F48-E992D1808C08}" dt="2022-04-25T10:15:19.323" v="109" actId="26606"/>
          <ac:spMkLst>
            <pc:docMk/>
            <pc:sldMk cId="551048214" sldId="989"/>
            <ac:spMk id="59" creationId="{F3143950-9635-327C-DF9F-10DCC350A726}"/>
          </ac:spMkLst>
        </pc:spChg>
        <pc:spChg chg="add del">
          <ac:chgData name="Bert van den Munckhof" userId="4b173488-7c9c-4d20-9997-fb64ed4e4295" providerId="ADAL" clId="{53A5EFD7-CC08-48D8-9F48-E992D1808C08}" dt="2022-04-25T10:15:19.323" v="109" actId="26606"/>
          <ac:spMkLst>
            <pc:docMk/>
            <pc:sldMk cId="551048214" sldId="989"/>
            <ac:spMk id="61" creationId="{A61EA89F-87F0-61AB-316D-1A9BAFAE92A8}"/>
          </ac:spMkLst>
        </pc:spChg>
        <pc:spChg chg="add del">
          <ac:chgData name="Bert van den Munckhof" userId="4b173488-7c9c-4d20-9997-fb64ed4e4295" providerId="ADAL" clId="{53A5EFD7-CC08-48D8-9F48-E992D1808C08}" dt="2022-04-25T10:15:19.323" v="109" actId="26606"/>
          <ac:spMkLst>
            <pc:docMk/>
            <pc:sldMk cId="551048214" sldId="989"/>
            <ac:spMk id="63" creationId="{A175858E-6F86-E1F9-8AC4-4C8E792E3711}"/>
          </ac:spMkLst>
        </pc:spChg>
        <pc:spChg chg="add del">
          <ac:chgData name="Bert van den Munckhof" userId="4b173488-7c9c-4d20-9997-fb64ed4e4295" providerId="ADAL" clId="{53A5EFD7-CC08-48D8-9F48-E992D1808C08}" dt="2022-04-25T10:29:04.683" v="132" actId="26606"/>
          <ac:spMkLst>
            <pc:docMk/>
            <pc:sldMk cId="551048214" sldId="989"/>
            <ac:spMk id="68" creationId="{C528B6E2-3CB7-8F18-6980-4918663753D7}"/>
          </ac:spMkLst>
        </pc:spChg>
        <pc:spChg chg="add del">
          <ac:chgData name="Bert van den Munckhof" userId="4b173488-7c9c-4d20-9997-fb64ed4e4295" providerId="ADAL" clId="{53A5EFD7-CC08-48D8-9F48-E992D1808C08}" dt="2022-04-25T10:29:04.683" v="132" actId="26606"/>
          <ac:spMkLst>
            <pc:docMk/>
            <pc:sldMk cId="551048214" sldId="989"/>
            <ac:spMk id="70" creationId="{63F8AFDF-FB29-44BD-67C5-C54EE4C9B427}"/>
          </ac:spMkLst>
        </pc:spChg>
        <pc:spChg chg="add del">
          <ac:chgData name="Bert van den Munckhof" userId="4b173488-7c9c-4d20-9997-fb64ed4e4295" providerId="ADAL" clId="{53A5EFD7-CC08-48D8-9F48-E992D1808C08}" dt="2022-04-25T10:29:04.683" v="132" actId="26606"/>
          <ac:spMkLst>
            <pc:docMk/>
            <pc:sldMk cId="551048214" sldId="989"/>
            <ac:spMk id="72" creationId="{57B55E8B-900A-F65B-2258-C937725BBDC7}"/>
          </ac:spMkLst>
        </pc:spChg>
        <pc:spChg chg="add">
          <ac:chgData name="Bert van den Munckhof" userId="4b173488-7c9c-4d20-9997-fb64ed4e4295" providerId="ADAL" clId="{53A5EFD7-CC08-48D8-9F48-E992D1808C08}" dt="2022-04-25T10:29:04.683" v="132" actId="26606"/>
          <ac:spMkLst>
            <pc:docMk/>
            <pc:sldMk cId="551048214" sldId="989"/>
            <ac:spMk id="77" creationId="{A880AAB2-8D84-FE49-4A61-E9E4C5516A74}"/>
          </ac:spMkLst>
        </pc:spChg>
        <pc:spChg chg="add">
          <ac:chgData name="Bert van den Munckhof" userId="4b173488-7c9c-4d20-9997-fb64ed4e4295" providerId="ADAL" clId="{53A5EFD7-CC08-48D8-9F48-E992D1808C08}" dt="2022-04-25T10:29:04.683" v="132" actId="26606"/>
          <ac:spMkLst>
            <pc:docMk/>
            <pc:sldMk cId="551048214" sldId="989"/>
            <ac:spMk id="79" creationId="{608D28FB-3DA2-4ECB-0A5E-5D61EE00C6B8}"/>
          </ac:spMkLst>
        </pc:spChg>
        <pc:spChg chg="add">
          <ac:chgData name="Bert van den Munckhof" userId="4b173488-7c9c-4d20-9997-fb64ed4e4295" providerId="ADAL" clId="{53A5EFD7-CC08-48D8-9F48-E992D1808C08}" dt="2022-04-25T10:29:04.683" v="132" actId="26606"/>
          <ac:spMkLst>
            <pc:docMk/>
            <pc:sldMk cId="551048214" sldId="989"/>
            <ac:spMk id="81" creationId="{7035F039-38E4-FDC7-B6B4-F5F7123A852A}"/>
          </ac:spMkLst>
        </pc:spChg>
        <pc:picChg chg="add mod ord">
          <ac:chgData name="Bert van den Munckhof" userId="4b173488-7c9c-4d20-9997-fb64ed4e4295" providerId="ADAL" clId="{53A5EFD7-CC08-48D8-9F48-E992D1808C08}" dt="2022-04-25T10:29:04.683" v="132" actId="26606"/>
          <ac:picMkLst>
            <pc:docMk/>
            <pc:sldMk cId="551048214" sldId="989"/>
            <ac:picMk id="5" creationId="{B575EF2C-F26F-4347-A2F5-16CC13390108}"/>
          </ac:picMkLst>
        </pc:picChg>
        <pc:picChg chg="add del mod ord">
          <ac:chgData name="Bert van den Munckhof" userId="4b173488-7c9c-4d20-9997-fb64ed4e4295" providerId="ADAL" clId="{53A5EFD7-CC08-48D8-9F48-E992D1808C08}" dt="2022-04-25T10:11:52.757" v="86" actId="478"/>
          <ac:picMkLst>
            <pc:docMk/>
            <pc:sldMk cId="551048214" sldId="989"/>
            <ac:picMk id="5" creationId="{FBEBC5F0-A19C-48CE-8614-7DAB1C0A2199}"/>
          </ac:picMkLst>
        </pc:picChg>
        <pc:picChg chg="add del mod ord">
          <ac:chgData name="Bert van den Munckhof" userId="4b173488-7c9c-4d20-9997-fb64ed4e4295" providerId="ADAL" clId="{53A5EFD7-CC08-48D8-9F48-E992D1808C08}" dt="2022-04-25T10:12:40.621" v="92" actId="478"/>
          <ac:picMkLst>
            <pc:docMk/>
            <pc:sldMk cId="551048214" sldId="989"/>
            <ac:picMk id="7" creationId="{6F76417D-99B4-4FCC-B4DE-7503BCBD974F}"/>
          </ac:picMkLst>
        </pc:picChg>
        <pc:picChg chg="add del mod ord">
          <ac:chgData name="Bert van den Munckhof" userId="4b173488-7c9c-4d20-9997-fb64ed4e4295" providerId="ADAL" clId="{53A5EFD7-CC08-48D8-9F48-E992D1808C08}" dt="2022-04-25T10:13:26.893" v="101" actId="478"/>
          <ac:picMkLst>
            <pc:docMk/>
            <pc:sldMk cId="551048214" sldId="989"/>
            <ac:picMk id="9" creationId="{A76C1DAC-FF16-4807-96F6-59F885A3540C}"/>
          </ac:picMkLst>
        </pc:picChg>
        <pc:picChg chg="del">
          <ac:chgData name="Bert van den Munckhof" userId="4b173488-7c9c-4d20-9997-fb64ed4e4295" providerId="ADAL" clId="{53A5EFD7-CC08-48D8-9F48-E992D1808C08}" dt="2022-04-25T10:09:54.685" v="80" actId="478"/>
          <ac:picMkLst>
            <pc:docMk/>
            <pc:sldMk cId="551048214" sldId="989"/>
            <ac:picMk id="10" creationId="{701868C4-C6DB-497B-A244-8B4EC88DBEBF}"/>
          </ac:picMkLst>
        </pc:picChg>
        <pc:picChg chg="del mod">
          <ac:chgData name="Bert van den Munckhof" userId="4b173488-7c9c-4d20-9997-fb64ed4e4295" providerId="ADAL" clId="{53A5EFD7-CC08-48D8-9F48-E992D1808C08}" dt="2022-04-25T10:28:47.732" v="126" actId="478"/>
          <ac:picMkLst>
            <pc:docMk/>
            <pc:sldMk cId="551048214" sldId="989"/>
            <ac:picMk id="11" creationId="{9D1E5B74-A321-4D05-A1D3-9A2B35FBF67E}"/>
          </ac:picMkLst>
        </pc:picChg>
        <pc:picChg chg="add del mod ord">
          <ac:chgData name="Bert van den Munckhof" userId="4b173488-7c9c-4d20-9997-fb64ed4e4295" providerId="ADAL" clId="{53A5EFD7-CC08-48D8-9F48-E992D1808C08}" dt="2022-04-25T10:15:14.214" v="107" actId="478"/>
          <ac:picMkLst>
            <pc:docMk/>
            <pc:sldMk cId="551048214" sldId="989"/>
            <ac:picMk id="13" creationId="{F1F74712-6E19-466E-B2F3-EA5FFFD934D9}"/>
          </ac:picMkLst>
        </pc:picChg>
        <pc:picChg chg="add mod ord">
          <ac:chgData name="Bert van den Munckhof" userId="4b173488-7c9c-4d20-9997-fb64ed4e4295" providerId="ADAL" clId="{53A5EFD7-CC08-48D8-9F48-E992D1808C08}" dt="2022-04-25T10:29:04.683" v="132" actId="26606"/>
          <ac:picMkLst>
            <pc:docMk/>
            <pc:sldMk cId="551048214" sldId="989"/>
            <ac:picMk id="15" creationId="{60968F72-7677-4D7E-A72C-6C7A21C95BFD}"/>
          </ac:picMkLst>
        </pc:picChg>
      </pc:sldChg>
      <pc:sldChg chg="addSp delSp modSp mod">
        <pc:chgData name="Bert van den Munckhof" userId="4b173488-7c9c-4d20-9997-fb64ed4e4295" providerId="ADAL" clId="{53A5EFD7-CC08-48D8-9F48-E992D1808C08}" dt="2022-04-25T10:29:18.545" v="139" actId="27636"/>
        <pc:sldMkLst>
          <pc:docMk/>
          <pc:sldMk cId="3317069816" sldId="990"/>
        </pc:sldMkLst>
        <pc:spChg chg="mod">
          <ac:chgData name="Bert van den Munckhof" userId="4b173488-7c9c-4d20-9997-fb64ed4e4295" providerId="ADAL" clId="{53A5EFD7-CC08-48D8-9F48-E992D1808C08}" dt="2022-04-25T10:29:18.545" v="139" actId="27636"/>
          <ac:spMkLst>
            <pc:docMk/>
            <pc:sldMk cId="3317069816" sldId="990"/>
            <ac:spMk id="4" creationId="{D7CC4317-2E1C-4CFE-9092-4CE2EC9D637E}"/>
          </ac:spMkLst>
        </pc:spChg>
        <pc:spChg chg="del">
          <ac:chgData name="Bert van den Munckhof" userId="4b173488-7c9c-4d20-9997-fb64ed4e4295" providerId="ADAL" clId="{53A5EFD7-CC08-48D8-9F48-E992D1808C08}" dt="2022-04-25T10:24:12.757" v="123" actId="26606"/>
          <ac:spMkLst>
            <pc:docMk/>
            <pc:sldMk cId="3317069816" sldId="990"/>
            <ac:spMk id="38" creationId="{0EBA7FDC-E8B2-7983-A78E-8B64981F3E1C}"/>
          </ac:spMkLst>
        </pc:spChg>
        <pc:spChg chg="del">
          <ac:chgData name="Bert van den Munckhof" userId="4b173488-7c9c-4d20-9997-fb64ed4e4295" providerId="ADAL" clId="{53A5EFD7-CC08-48D8-9F48-E992D1808C08}" dt="2022-04-25T10:24:12.757" v="123" actId="26606"/>
          <ac:spMkLst>
            <pc:docMk/>
            <pc:sldMk cId="3317069816" sldId="990"/>
            <ac:spMk id="40" creationId="{18F04BAB-EB4D-C336-98E7-9ED2DAB03341}"/>
          </ac:spMkLst>
        </pc:spChg>
        <pc:spChg chg="del">
          <ac:chgData name="Bert van den Munckhof" userId="4b173488-7c9c-4d20-9997-fb64ed4e4295" providerId="ADAL" clId="{53A5EFD7-CC08-48D8-9F48-E992D1808C08}" dt="2022-04-25T10:24:12.757" v="123" actId="26606"/>
          <ac:spMkLst>
            <pc:docMk/>
            <pc:sldMk cId="3317069816" sldId="990"/>
            <ac:spMk id="42" creationId="{7458654A-FB2C-AF02-0778-E271C207B308}"/>
          </ac:spMkLst>
        </pc:spChg>
        <pc:spChg chg="del">
          <ac:chgData name="Bert van den Munckhof" userId="4b173488-7c9c-4d20-9997-fb64ed4e4295" providerId="ADAL" clId="{53A5EFD7-CC08-48D8-9F48-E992D1808C08}" dt="2022-04-25T10:24:12.757" v="123" actId="26606"/>
          <ac:spMkLst>
            <pc:docMk/>
            <pc:sldMk cId="3317069816" sldId="990"/>
            <ac:spMk id="44" creationId="{6783E9D3-C0BE-6D14-1A5C-4E6A138EEB15}"/>
          </ac:spMkLst>
        </pc:spChg>
        <pc:spChg chg="add del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49" creationId="{3551F95A-F013-70A4-DB4E-56B067B35DA9}"/>
          </ac:spMkLst>
        </pc:spChg>
        <pc:spChg chg="add del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51" creationId="{968854DC-439F-B75D-845F-9EB7DAAC1568}"/>
          </ac:spMkLst>
        </pc:spChg>
        <pc:spChg chg="add del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53" creationId="{5451B350-0E18-8441-032D-C1D911D19CD1}"/>
          </ac:spMkLst>
        </pc:spChg>
        <pc:spChg chg="add del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55" creationId="{519CB760-E770-3F3D-0CB5-94C77D81BFAD}"/>
          </ac:spMkLst>
        </pc:spChg>
        <pc:spChg chg="add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60" creationId="{EBFD34D0-6B74-8A71-7D3F-69E39AF7EB0D}"/>
          </ac:spMkLst>
        </pc:spChg>
        <pc:spChg chg="add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62" creationId="{C382F32D-A9AF-DD8B-8F4C-EFA8F77D7753}"/>
          </ac:spMkLst>
        </pc:spChg>
        <pc:spChg chg="add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64" creationId="{95EC400C-CC51-E076-1F15-4A2AAC5D2912}"/>
          </ac:spMkLst>
        </pc:spChg>
        <pc:spChg chg="add">
          <ac:chgData name="Bert van den Munckhof" userId="4b173488-7c9c-4d20-9997-fb64ed4e4295" providerId="ADAL" clId="{53A5EFD7-CC08-48D8-9F48-E992D1808C08}" dt="2022-04-25T10:29:18.540" v="138" actId="26606"/>
          <ac:spMkLst>
            <pc:docMk/>
            <pc:sldMk cId="3317069816" sldId="990"/>
            <ac:spMk id="66" creationId="{95E429CD-F5CC-F99A-51AD-1ADA97082A4C}"/>
          </ac:spMkLst>
        </pc:spChg>
        <pc:picChg chg="add mod ord">
          <ac:chgData name="Bert van den Munckhof" userId="4b173488-7c9c-4d20-9997-fb64ed4e4295" providerId="ADAL" clId="{53A5EFD7-CC08-48D8-9F48-E992D1808C08}" dt="2022-04-25T10:24:12.757" v="123" actId="26606"/>
          <ac:picMkLst>
            <pc:docMk/>
            <pc:sldMk cId="3317069816" sldId="990"/>
            <ac:picMk id="5" creationId="{D3D8754D-DF32-40C4-A64C-29FF424D312F}"/>
          </ac:picMkLst>
        </pc:picChg>
        <pc:picChg chg="add mod ord">
          <ac:chgData name="Bert van den Munckhof" userId="4b173488-7c9c-4d20-9997-fb64ed4e4295" providerId="ADAL" clId="{53A5EFD7-CC08-48D8-9F48-E992D1808C08}" dt="2022-04-25T10:29:18.540" v="138" actId="26606"/>
          <ac:picMkLst>
            <pc:docMk/>
            <pc:sldMk cId="3317069816" sldId="990"/>
            <ac:picMk id="6" creationId="{1B93B458-6699-4A31-B273-5E26EF7C8F37}"/>
          </ac:picMkLst>
        </pc:picChg>
        <pc:picChg chg="del">
          <ac:chgData name="Bert van den Munckhof" userId="4b173488-7c9c-4d20-9997-fb64ed4e4295" providerId="ADAL" clId="{53A5EFD7-CC08-48D8-9F48-E992D1808C08}" dt="2022-04-25T10:23:41.381" v="116" actId="478"/>
          <ac:picMkLst>
            <pc:docMk/>
            <pc:sldMk cId="3317069816" sldId="990"/>
            <ac:picMk id="6" creationId="{F8D9B1F9-8C31-4AB1-B615-0621362A5951}"/>
          </ac:picMkLst>
        </pc:picChg>
        <pc:picChg chg="del">
          <ac:chgData name="Bert van den Munckhof" userId="4b173488-7c9c-4d20-9997-fb64ed4e4295" providerId="ADAL" clId="{53A5EFD7-CC08-48D8-9F48-E992D1808C08}" dt="2022-04-25T10:23:32.478" v="110" actId="478"/>
          <ac:picMkLst>
            <pc:docMk/>
            <pc:sldMk cId="3317069816" sldId="990"/>
            <ac:picMk id="8" creationId="{DF01D4BE-A81D-42D2-8465-E6A865D72F4B}"/>
          </ac:picMkLst>
        </pc:picChg>
        <pc:picChg chg="add mod ord">
          <ac:chgData name="Bert van den Munckhof" userId="4b173488-7c9c-4d20-9997-fb64ed4e4295" providerId="ADAL" clId="{53A5EFD7-CC08-48D8-9F48-E992D1808C08}" dt="2022-04-25T10:29:18.540" v="138" actId="26606"/>
          <ac:picMkLst>
            <pc:docMk/>
            <pc:sldMk cId="3317069816" sldId="990"/>
            <ac:picMk id="9" creationId="{76F0DECF-9E5B-4D64-88AE-4BD9EC9F061C}"/>
          </ac:picMkLst>
        </pc:picChg>
        <pc:picChg chg="del">
          <ac:chgData name="Bert van den Munckhof" userId="4b173488-7c9c-4d20-9997-fb64ed4e4295" providerId="ADAL" clId="{53A5EFD7-CC08-48D8-9F48-E992D1808C08}" dt="2022-04-25T10:29:09.267" v="133" actId="478"/>
          <ac:picMkLst>
            <pc:docMk/>
            <pc:sldMk cId="3317069816" sldId="990"/>
            <ac:picMk id="12" creationId="{EDF56DCC-FEC7-46BC-9779-A996974681DC}"/>
          </ac:picMkLst>
        </pc:picChg>
      </pc:sldChg>
    </pc:docChg>
  </pc:docChgLst>
  <pc:docChgLst>
    <pc:chgData name="Bert van den Munckhof" userId="4b173488-7c9c-4d20-9997-fb64ed4e4295" providerId="ADAL" clId="{6EC8E8B1-BA2D-45A6-B6A6-D3493C8C3CB3}"/>
    <pc:docChg chg="undo custSel modSld">
      <pc:chgData name="Bert van den Munckhof" userId="4b173488-7c9c-4d20-9997-fb64ed4e4295" providerId="ADAL" clId="{6EC8E8B1-BA2D-45A6-B6A6-D3493C8C3CB3}" dt="2022-04-25T08:58:17.794" v="344" actId="18653"/>
      <pc:docMkLst>
        <pc:docMk/>
      </pc:docMkLst>
      <pc:sldChg chg="modSp mod">
        <pc:chgData name="Bert van den Munckhof" userId="4b173488-7c9c-4d20-9997-fb64ed4e4295" providerId="ADAL" clId="{6EC8E8B1-BA2D-45A6-B6A6-D3493C8C3CB3}" dt="2022-04-22T08:01:24.673" v="303" actId="20577"/>
        <pc:sldMkLst>
          <pc:docMk/>
          <pc:sldMk cId="3962776836" sldId="282"/>
        </pc:sldMkLst>
        <pc:spChg chg="mod">
          <ac:chgData name="Bert van den Munckhof" userId="4b173488-7c9c-4d20-9997-fb64ed4e4295" providerId="ADAL" clId="{6EC8E8B1-BA2D-45A6-B6A6-D3493C8C3CB3}" dt="2022-04-22T08:01:24.673" v="303" actId="20577"/>
          <ac:spMkLst>
            <pc:docMk/>
            <pc:sldMk cId="3962776836" sldId="282"/>
            <ac:spMk id="2" creationId="{572A8937-E27B-DB4A-9A63-4623B720CD19}"/>
          </ac:spMkLst>
        </pc:spChg>
        <pc:spChg chg="mod">
          <ac:chgData name="Bert van den Munckhof" userId="4b173488-7c9c-4d20-9997-fb64ed4e4295" providerId="ADAL" clId="{6EC8E8B1-BA2D-45A6-B6A6-D3493C8C3CB3}" dt="2022-04-22T07:59:11.792" v="256" actId="20577"/>
          <ac:spMkLst>
            <pc:docMk/>
            <pc:sldMk cId="3962776836" sldId="282"/>
            <ac:spMk id="4" creationId="{870BADEE-FF68-5543-AB4F-F206E16F5B03}"/>
          </ac:spMkLst>
        </pc:spChg>
      </pc:sldChg>
      <pc:sldChg chg="modSp mod">
        <pc:chgData name="Bert van den Munckhof" userId="4b173488-7c9c-4d20-9997-fb64ed4e4295" providerId="ADAL" clId="{6EC8E8B1-BA2D-45A6-B6A6-D3493C8C3CB3}" dt="2022-04-25T08:58:17.794" v="344" actId="18653"/>
        <pc:sldMkLst>
          <pc:docMk/>
          <pc:sldMk cId="12551185" sldId="958"/>
        </pc:sldMkLst>
        <pc:spChg chg="mod">
          <ac:chgData name="Bert van den Munckhof" userId="4b173488-7c9c-4d20-9997-fb64ed4e4295" providerId="ADAL" clId="{6EC8E8B1-BA2D-45A6-B6A6-D3493C8C3CB3}" dt="2022-04-22T07:57:25.360" v="162" actId="20577"/>
          <ac:spMkLst>
            <pc:docMk/>
            <pc:sldMk cId="12551185" sldId="958"/>
            <ac:spMk id="21" creationId="{D87B9AE9-84F3-2B13-C767-053484B62353}"/>
          </ac:spMkLst>
        </pc:spChg>
        <pc:picChg chg="mod modCrop">
          <ac:chgData name="Bert van den Munckhof" userId="4b173488-7c9c-4d20-9997-fb64ed4e4295" providerId="ADAL" clId="{6EC8E8B1-BA2D-45A6-B6A6-D3493C8C3CB3}" dt="2022-04-25T08:52:06.676" v="343" actId="732"/>
          <ac:picMkLst>
            <pc:docMk/>
            <pc:sldMk cId="12551185" sldId="958"/>
            <ac:picMk id="6" creationId="{17CB5E34-BBA1-4B95-9C09-0BEEB22168F2}"/>
          </ac:picMkLst>
        </pc:picChg>
        <pc:picChg chg="mod">
          <ac:chgData name="Bert van den Munckhof" userId="4b173488-7c9c-4d20-9997-fb64ed4e4295" providerId="ADAL" clId="{6EC8E8B1-BA2D-45A6-B6A6-D3493C8C3CB3}" dt="2022-04-25T08:58:17.794" v="344" actId="18653"/>
          <ac:picMkLst>
            <pc:docMk/>
            <pc:sldMk cId="12551185" sldId="958"/>
            <ac:picMk id="8" creationId="{69F97432-CC0B-4225-8D4B-C29E5002CD22}"/>
          </ac:picMkLst>
        </pc:picChg>
      </pc:sldChg>
      <pc:sldChg chg="modSp mod">
        <pc:chgData name="Bert van den Munckhof" userId="4b173488-7c9c-4d20-9997-fb64ed4e4295" providerId="ADAL" clId="{6EC8E8B1-BA2D-45A6-B6A6-D3493C8C3CB3}" dt="2022-04-22T08:21:16.449" v="316" actId="18131"/>
        <pc:sldMkLst>
          <pc:docMk/>
          <pc:sldMk cId="3623580292" sldId="988"/>
        </pc:sldMkLst>
        <pc:spChg chg="mod">
          <ac:chgData name="Bert van den Munckhof" userId="4b173488-7c9c-4d20-9997-fb64ed4e4295" providerId="ADAL" clId="{6EC8E8B1-BA2D-45A6-B6A6-D3493C8C3CB3}" dt="2022-04-22T07:58:10.850" v="220" actId="20577"/>
          <ac:spMkLst>
            <pc:docMk/>
            <pc:sldMk cId="3623580292" sldId="988"/>
            <ac:spMk id="17" creationId="{4B55BE34-F3C0-55DA-F951-563B075587ED}"/>
          </ac:spMkLst>
        </pc:spChg>
        <pc:picChg chg="mod">
          <ac:chgData name="Bert van den Munckhof" userId="4b173488-7c9c-4d20-9997-fb64ed4e4295" providerId="ADAL" clId="{6EC8E8B1-BA2D-45A6-B6A6-D3493C8C3CB3}" dt="2022-04-22T08:17:49.198" v="313"/>
          <ac:picMkLst>
            <pc:docMk/>
            <pc:sldMk cId="3623580292" sldId="988"/>
            <ac:picMk id="6" creationId="{0FC312F9-B81C-42D0-8419-87E7FC38CBD8}"/>
          </ac:picMkLst>
        </pc:picChg>
        <pc:picChg chg="mod modCrop">
          <ac:chgData name="Bert van den Munckhof" userId="4b173488-7c9c-4d20-9997-fb64ed4e4295" providerId="ADAL" clId="{6EC8E8B1-BA2D-45A6-B6A6-D3493C8C3CB3}" dt="2022-04-22T08:21:16.449" v="316" actId="18131"/>
          <ac:picMkLst>
            <pc:docMk/>
            <pc:sldMk cId="3623580292" sldId="988"/>
            <ac:picMk id="8" creationId="{521B329A-AED5-4726-B6D4-07BD2B590377}"/>
          </ac:picMkLst>
        </pc:picChg>
      </pc:sldChg>
      <pc:sldChg chg="modSp mod">
        <pc:chgData name="Bert van den Munckhof" userId="4b173488-7c9c-4d20-9997-fb64ed4e4295" providerId="ADAL" clId="{6EC8E8B1-BA2D-45A6-B6A6-D3493C8C3CB3}" dt="2022-04-22T07:58:39.857" v="221" actId="20577"/>
        <pc:sldMkLst>
          <pc:docMk/>
          <pc:sldMk cId="3317069816" sldId="990"/>
        </pc:sldMkLst>
        <pc:spChg chg="mod">
          <ac:chgData name="Bert van den Munckhof" userId="4b173488-7c9c-4d20-9997-fb64ed4e4295" providerId="ADAL" clId="{6EC8E8B1-BA2D-45A6-B6A6-D3493C8C3CB3}" dt="2022-04-22T07:58:39.857" v="221" actId="20577"/>
          <ac:spMkLst>
            <pc:docMk/>
            <pc:sldMk cId="3317069816" sldId="990"/>
            <ac:spMk id="4" creationId="{D7CC4317-2E1C-4CFE-9092-4CE2EC9D63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465446-9200-F047-8B56-E77BA7C6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oway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6D516-4CFA-B24C-9569-960FB208C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387BB-1EC9-2344-B319-B6CEB0220EBC}" type="datetime1">
              <a:rPr lang="en-US" smtClean="0">
                <a:latin typeface="Noway Regular"/>
              </a:rPr>
              <a:t>4/25/2022</a:t>
            </a:fld>
            <a:endParaRPr lang="en-US" dirty="0">
              <a:latin typeface="Noway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2A8A4-87EC-5645-BF1E-44A89FE8D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>
                <a:latin typeface="Noway Regular"/>
              </a:rPr>
              <a:t>Confidential © 2020 TomTom</a:t>
            </a:r>
            <a:endParaRPr lang="en-US" dirty="0">
              <a:latin typeface="Noway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1C7CE-42D5-9D47-9C7E-11DC3BD561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9892-B635-FB4A-A48B-E831F2DA820F}" type="slidenum">
              <a:rPr lang="en-US" smtClean="0">
                <a:latin typeface="Noway Regular"/>
              </a:rPr>
              <a:t>‹#›</a:t>
            </a:fld>
            <a:endParaRPr lang="en-US" dirty="0">
              <a:latin typeface="Now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48212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way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way Regular"/>
              </a:defRPr>
            </a:lvl1pPr>
          </a:lstStyle>
          <a:p>
            <a:fld id="{F659978F-8EBB-614C-AF77-9B7D6963DD93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way Regular"/>
              </a:defRPr>
            </a:lvl1pPr>
          </a:lstStyle>
          <a:p>
            <a:r>
              <a:rPr lang="en-US"/>
              <a:t>Confidential © 2020 TomTom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way Regular"/>
              </a:defRPr>
            </a:lvl1pPr>
          </a:lstStyle>
          <a:p>
            <a:fld id="{C8D651AC-FB52-7C47-8BE3-4F82320660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90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Noway Regular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Noway Regular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Noway Regular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Noway Regular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Noway Regular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Confidential © 2020 TomTom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51AC-FB52-7C47-8BE3-4F82320660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3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If you need to change </a:t>
            </a:r>
            <a:r>
              <a:rPr lang="en-GB" dirty="0" err="1"/>
              <a:t>th</a:t>
            </a:r>
            <a:r>
              <a:rPr lang="en-NL" dirty="0"/>
              <a:t>e characteristics of a shape, just double click the border after selecting it. A menu will pop up to the right of the program with all kinds of settings for you to play with. Have fun!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Confidential © 2020 TomTom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51AC-FB52-7C47-8BE3-4F82320660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9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8B12A-AD96-AB48-A8E2-7D85942071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 marL="0" indent="0" algn="r">
              <a:buNone/>
              <a:defRPr sz="1600" b="0" i="0">
                <a:latin typeface="Noway" panose="02000506000000020004" pitchFamily="2" charset="77"/>
              </a:defRPr>
            </a:lvl1pPr>
          </a:lstStyle>
          <a:p>
            <a:r>
              <a:rPr lang="en-US" dirty="0"/>
              <a:t>To add an image, drag and drop it to the</a:t>
            </a:r>
          </a:p>
          <a:p>
            <a:r>
              <a:rPr lang="en-US" dirty="0"/>
              <a:t>right side of the slide or click on the icon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C5DC76A-49D7-C040-9C11-0D1D1F2CF0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1" y="1958974"/>
            <a:ext cx="4267199" cy="612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1600" b="0" i="0" cap="none" baseline="0">
                <a:solidFill>
                  <a:schemeClr val="tx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 dirty="0"/>
              <a:t>Name presenter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6E0EEF-4FB5-0B42-8B98-4A007D988E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AA8D2F-4BC2-0B45-88E8-30190E9CB6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713B4E-0F47-B647-A78C-E70CDD48E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4267199" cy="8943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pic>
        <p:nvPicPr>
          <p:cNvPr id="7" name="Imagen 19">
            <a:extLst>
              <a:ext uri="{FF2B5EF4-FFF2-40B4-BE49-F238E27FC236}">
                <a16:creationId xmlns:a16="http://schemas.microsoft.com/office/drawing/2014/main" id="{2C9404F1-39A7-7243-A202-9C677C985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7" t="47078" r="46485" b="47444"/>
          <a:stretch/>
        </p:blipFill>
        <p:spPr>
          <a:xfrm>
            <a:off x="-114659" y="1224326"/>
            <a:ext cx="2200337" cy="4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_subheader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6" y="1362711"/>
            <a:ext cx="4070532" cy="3488689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B126845-9C61-9A41-ADDA-D1B64F5B0F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00402" y="4865053"/>
            <a:ext cx="3127011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B80815-4AEE-E944-8568-F4E76CEBE6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4865053"/>
            <a:ext cx="251253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99E7B3-928F-F248-B7B2-696D12A564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0" y="1362075"/>
            <a:ext cx="4284662" cy="3503613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EAA926-7869-F442-82F7-3EB92F94F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634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er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9" y="1282700"/>
            <a:ext cx="8569324" cy="35687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2625D6-604C-C34B-95B3-94653D50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645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ubheader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1282699"/>
            <a:ext cx="8569325" cy="42507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9" y="1707774"/>
            <a:ext cx="8569324" cy="314362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38DEF6-441A-FD4A-9A3E-B9FDB99DF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90800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799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_subheader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9" y="1707774"/>
            <a:ext cx="8569324" cy="314362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82B3AC-C9DE-8D4D-A35A-32336EB93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8943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938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9" y="1282700"/>
            <a:ext cx="8569324" cy="35687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A2E0C9-B9F4-2941-BFAC-D0D83F356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9394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190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CFF446-D2CE-4142-AF21-FDF5C25C1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539" y="2207419"/>
            <a:ext cx="2628536" cy="263233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402" y="2207419"/>
            <a:ext cx="2628536" cy="263233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5FA434-1312-B245-9719-475BC197E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8677" y="2207419"/>
            <a:ext cx="2536521" cy="263233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5E6068F-3C66-EB45-8986-2ADF619DEB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5566" y="1821182"/>
            <a:ext cx="3060000" cy="288000"/>
          </a:xfrm>
          <a:prstGeom prst="rect">
            <a:avLst/>
          </a:prstGeom>
          <a:noFill/>
        </p:spPr>
        <p:txBody>
          <a:bodyPr lIns="324000" tIns="0" rIns="0" bIns="0" anchor="ctr"/>
          <a:lstStyle>
            <a:lvl1pPr marL="0" indent="0" algn="l">
              <a:buNone/>
              <a:defRPr sz="1200" b="1" i="0" cap="none" baseline="0">
                <a:solidFill>
                  <a:srgbClr val="DF1B1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78B69CE-A9D1-F941-8275-94FA36CF7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4206" y="1821182"/>
            <a:ext cx="3060000" cy="288000"/>
          </a:xfrm>
          <a:prstGeom prst="rect">
            <a:avLst/>
          </a:prstGeom>
          <a:noFill/>
        </p:spPr>
        <p:txBody>
          <a:bodyPr lIns="324000" tIns="0" rIns="0" bIns="0" anchor="ctr"/>
          <a:lstStyle>
            <a:lvl1pPr marL="0" indent="0" algn="l">
              <a:buNone/>
              <a:defRPr sz="1200" b="1" i="0" cap="none" baseline="0">
                <a:solidFill>
                  <a:srgbClr val="9EC1E8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D09EF4E-0774-6549-B93E-4BDDD14A38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2206" y="1821182"/>
            <a:ext cx="3060000" cy="288000"/>
          </a:xfrm>
          <a:prstGeom prst="rect">
            <a:avLst/>
          </a:prstGeom>
          <a:noFill/>
        </p:spPr>
        <p:txBody>
          <a:bodyPr lIns="324000" tIns="0" rIns="0" bIns="0" anchor="ctr"/>
          <a:lstStyle>
            <a:lvl1pPr marL="0" indent="0" algn="l">
              <a:buNone/>
              <a:defRPr sz="1200" b="1" i="0" cap="none" baseline="0">
                <a:solidFill>
                  <a:schemeClr val="tx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57E9211-CE21-BF42-ACAC-5708CD1CC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709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CFF446-D2CE-4142-AF21-FDF5C25C1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3895" y="3015204"/>
            <a:ext cx="2716211" cy="182454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402" y="3015204"/>
            <a:ext cx="2703148" cy="182454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5FA434-1312-B245-9719-475BC197E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0451" y="3015204"/>
            <a:ext cx="2716211" cy="182454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7470D-3D3D-F14C-87E9-A6011388B6E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972788" y="4865053"/>
            <a:ext cx="886641" cy="28479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211616-6ECB-FF40-B02F-9BC630222C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8" y="1340896"/>
            <a:ext cx="2716212" cy="15748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3D5337C-6775-6446-9918-C6191FAE1D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13894" y="1340896"/>
            <a:ext cx="2716212" cy="15748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7BFF1FA0-FD21-6D47-8A81-66CCCFBEF4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40450" y="1340896"/>
            <a:ext cx="2716212" cy="15748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8899DF-863A-2240-8475-BFF538D08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786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CFF446-D2CE-4142-AF21-FDF5C25C1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3895" y="3015204"/>
            <a:ext cx="2716211" cy="182454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402" y="3015204"/>
            <a:ext cx="2703148" cy="182454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05FA434-1312-B245-9719-475BC197E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0451" y="3015204"/>
            <a:ext cx="2716211" cy="182454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211616-6ECB-FF40-B02F-9BC630222C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8" y="1340896"/>
            <a:ext cx="2716212" cy="15748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3D5337C-6775-6446-9918-C6191FAE1D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13894" y="1340896"/>
            <a:ext cx="2716212" cy="15748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7BFF1FA0-FD21-6D47-8A81-66CCCFBEF4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40450" y="1340896"/>
            <a:ext cx="2716212" cy="15748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7C2E20-70F3-B942-8327-03EF334B9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1029839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827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anchor="b"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anchor="b"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7C2E20-70F3-B942-8327-03EF334B9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481810"/>
            <a:ext cx="8572092" cy="1029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9D74E9-4667-9345-AA6D-3C59FE221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63185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0E550E-E2EB-A743-A31C-45E48C0572E9}"/>
              </a:ext>
            </a:extLst>
          </p:cNvPr>
          <p:cNvCxnSpPr/>
          <p:nvPr userDrawn="1"/>
        </p:nvCxnSpPr>
        <p:spPr>
          <a:xfrm>
            <a:off x="287338" y="2571750"/>
            <a:ext cx="2657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F10CC-BDFE-4D48-AD70-1C1A35333018}"/>
              </a:ext>
            </a:extLst>
          </p:cNvPr>
          <p:cNvSpPr/>
          <p:nvPr userDrawn="1"/>
        </p:nvSpPr>
        <p:spPr>
          <a:xfrm>
            <a:off x="0" y="0"/>
            <a:ext cx="9144000" cy="5149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7C2E20-70F3-B942-8327-03EF334B9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481810"/>
            <a:ext cx="8572092" cy="1029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solidFill>
                  <a:schemeClr val="bg1"/>
                </a:solidFill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9D74E9-4667-9345-AA6D-3C59FE221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63185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tx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0E550E-E2EB-A743-A31C-45E48C0572E9}"/>
              </a:ext>
            </a:extLst>
          </p:cNvPr>
          <p:cNvCxnSpPr/>
          <p:nvPr userDrawn="1"/>
        </p:nvCxnSpPr>
        <p:spPr>
          <a:xfrm>
            <a:off x="287338" y="2571750"/>
            <a:ext cx="2657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6B5F4E-0A77-3F44-AEA1-0B372AE29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68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F10CC-BDFE-4D48-AD70-1C1A35333018}"/>
              </a:ext>
            </a:extLst>
          </p:cNvPr>
          <p:cNvSpPr/>
          <p:nvPr userDrawn="1"/>
        </p:nvSpPr>
        <p:spPr>
          <a:xfrm>
            <a:off x="0" y="0"/>
            <a:ext cx="9144000" cy="5149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7C2E20-70F3-B942-8327-03EF334B9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481810"/>
            <a:ext cx="8572092" cy="1029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solidFill>
                  <a:schemeClr val="bg1"/>
                </a:solidFill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9D74E9-4667-9345-AA6D-3C59FE221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63185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tx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0E550E-E2EB-A743-A31C-45E48C0572E9}"/>
              </a:ext>
            </a:extLst>
          </p:cNvPr>
          <p:cNvCxnSpPr/>
          <p:nvPr userDrawn="1"/>
        </p:nvCxnSpPr>
        <p:spPr>
          <a:xfrm>
            <a:off x="287338" y="2571750"/>
            <a:ext cx="2657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F10CC-BDFE-4D48-AD70-1C1A35333018}"/>
              </a:ext>
            </a:extLst>
          </p:cNvPr>
          <p:cNvSpPr/>
          <p:nvPr userDrawn="1"/>
        </p:nvSpPr>
        <p:spPr>
          <a:xfrm>
            <a:off x="0" y="0"/>
            <a:ext cx="9144000" cy="5149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7C2E20-70F3-B942-8327-03EF334B9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481810"/>
            <a:ext cx="8572092" cy="1029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solidFill>
                  <a:schemeClr val="bg1"/>
                </a:solidFill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9D74E9-4667-9345-AA6D-3C59FE221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63185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rgbClr val="8DC3EB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0E550E-E2EB-A743-A31C-45E48C0572E9}"/>
              </a:ext>
            </a:extLst>
          </p:cNvPr>
          <p:cNvCxnSpPr/>
          <p:nvPr userDrawn="1"/>
        </p:nvCxnSpPr>
        <p:spPr>
          <a:xfrm>
            <a:off x="287338" y="2571750"/>
            <a:ext cx="2657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8A83BC-FE06-DF4F-B320-32E00031848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NL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3E0C-1EA3-7F48-8662-B732378ACD2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3BAC3-F70A-5949-BDB2-57B1191E6D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7C2E20-70F3-B942-8327-03EF334B9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481810"/>
            <a:ext cx="8572092" cy="1029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9D74E9-4667-9345-AA6D-3C59FE221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63185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0E550E-E2EB-A743-A31C-45E48C0572E9}"/>
              </a:ext>
            </a:extLst>
          </p:cNvPr>
          <p:cNvCxnSpPr/>
          <p:nvPr userDrawn="1"/>
        </p:nvCxnSpPr>
        <p:spPr>
          <a:xfrm>
            <a:off x="287338" y="2571750"/>
            <a:ext cx="2657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picture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4572000" cy="648000"/>
          </a:xfrm>
          <a:prstGeom prst="rect">
            <a:avLst/>
          </a:prstGeom>
          <a:solidFill>
            <a:srgbClr val="8DC3EB"/>
          </a:solidFill>
        </p:spPr>
        <p:txBody>
          <a:bodyPr lIns="288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0"/>
            <a:ext cx="4572000" cy="648000"/>
          </a:xfrm>
          <a:prstGeom prst="rect">
            <a:avLst/>
          </a:prstGeom>
          <a:solidFill>
            <a:srgbClr val="DF1B12"/>
          </a:solidFill>
        </p:spPr>
        <p:txBody>
          <a:bodyPr lIns="288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648000"/>
            <a:ext cx="4572000" cy="4495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648000"/>
            <a:ext cx="4572000" cy="4495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9FF58-D3F3-654A-BEEE-54B92572501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D397E-6D5D-6D4A-91BB-C55B75D52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picture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3053951" cy="648000"/>
          </a:xfrm>
          <a:prstGeom prst="rect">
            <a:avLst/>
          </a:prstGeom>
          <a:solidFill>
            <a:srgbClr val="8DC3EB"/>
          </a:solidFill>
        </p:spPr>
        <p:txBody>
          <a:bodyPr lIns="288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4976" y="0"/>
            <a:ext cx="3043731" cy="648000"/>
          </a:xfrm>
          <a:prstGeom prst="rect">
            <a:avLst/>
          </a:prstGeom>
          <a:solidFill>
            <a:srgbClr val="DF1B12"/>
          </a:solidFill>
        </p:spPr>
        <p:txBody>
          <a:bodyPr lIns="288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9733" y="0"/>
            <a:ext cx="3060000" cy="648000"/>
          </a:xfrm>
          <a:prstGeom prst="rect">
            <a:avLst/>
          </a:prstGeom>
          <a:solidFill>
            <a:schemeClr val="tx1"/>
          </a:solidFill>
        </p:spPr>
        <p:txBody>
          <a:bodyPr lIns="288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648000"/>
            <a:ext cx="3060000" cy="4495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0000" y="648000"/>
            <a:ext cx="3045378" cy="4495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0759" y="648000"/>
            <a:ext cx="3060000" cy="4495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503DD-3B4E-0844-BAD4-220FC02BC5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330D2-29D4-284A-B23B-B53B374CFD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picture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2284413" cy="648000"/>
          </a:xfrm>
          <a:prstGeom prst="rect">
            <a:avLst/>
          </a:prstGeom>
          <a:solidFill>
            <a:srgbClr val="8DC3EB"/>
          </a:solidFill>
        </p:spPr>
        <p:txBody>
          <a:bodyPr lIns="251999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0" y="0"/>
            <a:ext cx="2284413" cy="648000"/>
          </a:xfrm>
          <a:prstGeom prst="rect">
            <a:avLst/>
          </a:prstGeom>
          <a:solidFill>
            <a:schemeClr val="tx1"/>
          </a:solidFill>
        </p:spPr>
        <p:txBody>
          <a:bodyPr lIns="251999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4EAB8B-E090-5247-8899-FA0F58989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1" y="0"/>
            <a:ext cx="2306172" cy="648000"/>
          </a:xfrm>
          <a:prstGeom prst="rect">
            <a:avLst/>
          </a:prstGeom>
          <a:solidFill>
            <a:srgbClr val="DF1B12"/>
          </a:solidFill>
        </p:spPr>
        <p:txBody>
          <a:bodyPr lIns="251999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9759" y="0"/>
            <a:ext cx="2284413" cy="648000"/>
          </a:xfrm>
          <a:prstGeom prst="rect">
            <a:avLst/>
          </a:prstGeom>
          <a:solidFill>
            <a:srgbClr val="7A7E80"/>
          </a:solidFill>
        </p:spPr>
        <p:txBody>
          <a:bodyPr lIns="251999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48000"/>
            <a:ext cx="2284413" cy="4495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6000" y="648000"/>
            <a:ext cx="2284413" cy="4495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8DACBAF-B02B-9148-8C8D-9489F3A725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99" y="648000"/>
            <a:ext cx="2311200" cy="4495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79759" y="648000"/>
            <a:ext cx="2284413" cy="4495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BBEBA-D2FD-D849-85CE-37A97E7445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F2F89-98E0-6B4C-A88E-F7A273182F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picture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832834" cy="648000"/>
          </a:xfrm>
          <a:prstGeom prst="rect">
            <a:avLst/>
          </a:prstGeom>
          <a:solidFill>
            <a:srgbClr val="8DC3EB"/>
          </a:solidFill>
        </p:spPr>
        <p:txBody>
          <a:bodyPr lIns="216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5666" y="0"/>
            <a:ext cx="1832836" cy="648000"/>
          </a:xfrm>
          <a:prstGeom prst="rect">
            <a:avLst/>
          </a:prstGeom>
          <a:solidFill>
            <a:srgbClr val="DF1B12"/>
          </a:solidFill>
        </p:spPr>
        <p:txBody>
          <a:bodyPr lIns="216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4EAB8B-E090-5247-8899-FA0F58989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8503" y="0"/>
            <a:ext cx="1832834" cy="648000"/>
          </a:xfrm>
          <a:prstGeom prst="rect">
            <a:avLst/>
          </a:prstGeom>
          <a:solidFill>
            <a:schemeClr val="tx1"/>
          </a:solidFill>
        </p:spPr>
        <p:txBody>
          <a:bodyPr lIns="216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1338" y="0"/>
            <a:ext cx="1832834" cy="648000"/>
          </a:xfrm>
          <a:prstGeom prst="rect">
            <a:avLst/>
          </a:prstGeom>
          <a:solidFill>
            <a:srgbClr val="7A7E80"/>
          </a:solidFill>
        </p:spPr>
        <p:txBody>
          <a:bodyPr lIns="216000" anchor="ctr"/>
          <a:lstStyle>
            <a:lvl1pPr>
              <a:defRPr lang="en-GB"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0"/>
            <a:ext cx="1832834" cy="4495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65666" y="648000"/>
            <a:ext cx="1832836" cy="4495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8DACBAF-B02B-9148-8C8D-9489F3A725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8503" y="648000"/>
            <a:ext cx="1832834" cy="4495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1338" y="648000"/>
            <a:ext cx="1832834" cy="4495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BBEBA-D2FD-D849-85CE-37A97E7445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F2F89-98E0-6B4C-A88E-F7A273182F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85AE42D-6C38-0848-ACCB-B41D48C6FB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32831" y="0"/>
            <a:ext cx="1832834" cy="648000"/>
          </a:xfrm>
          <a:prstGeom prst="rect">
            <a:avLst/>
          </a:prstGeom>
          <a:solidFill>
            <a:srgbClr val="61ADE0"/>
          </a:solidFill>
        </p:spPr>
        <p:txBody>
          <a:bodyPr lIns="216000" anchor="ctr"/>
          <a:lstStyle>
            <a:lvl1pPr>
              <a:defRPr lang="en-GB" sz="1200" b="0" i="0" cap="none" baseline="0" dirty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E679A26-3769-0B45-BBF2-9EB617E8D4E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32831" y="648000"/>
            <a:ext cx="1832834" cy="4495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picture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832834" cy="5143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GB" dirty="0"/>
              <a:t>                      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5666" y="0"/>
            <a:ext cx="1832836" cy="5143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GB" dirty="0"/>
              <a:t>                      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8DACBAF-B02B-9148-8C8D-9489F3A725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8503" y="0"/>
            <a:ext cx="1832834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GB" dirty="0"/>
              <a:t>                   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31338" y="0"/>
            <a:ext cx="1832834" cy="51435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GB" dirty="0"/>
              <a:t>                  Click icon to add picture</a:t>
            </a:r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E679A26-3769-0B45-BBF2-9EB617E8D4E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32831" y="0"/>
            <a:ext cx="1832834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GB" dirty="0"/>
              <a:t>                   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832834" cy="468923"/>
          </a:xfrm>
          <a:prstGeom prst="rect">
            <a:avLst/>
          </a:prstGeom>
          <a:solidFill>
            <a:schemeClr val="bg1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tx1">
                    <a:alpha val="80000"/>
                  </a:schemeClr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5666" y="0"/>
            <a:ext cx="1832836" cy="468923"/>
          </a:xfrm>
          <a:prstGeom prst="rect">
            <a:avLst/>
          </a:prstGeom>
          <a:solidFill>
            <a:schemeClr val="bg1"/>
          </a:solidFill>
        </p:spPr>
        <p:txBody>
          <a:bodyPr lIns="216000" rIns="144000" anchor="ctr"/>
          <a:lstStyle>
            <a:lvl1pPr>
              <a:defRPr lang="en-GB" sz="1200" b="0" i="0" cap="none" baseline="0" dirty="0">
                <a:solidFill>
                  <a:schemeClr val="tx1">
                    <a:alpha val="80000"/>
                  </a:schemeClr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4EAB8B-E090-5247-8899-FA0F58989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8503" y="0"/>
            <a:ext cx="1832834" cy="468923"/>
          </a:xfrm>
          <a:prstGeom prst="rect">
            <a:avLst/>
          </a:prstGeom>
          <a:solidFill>
            <a:schemeClr val="bg1"/>
          </a:solidFill>
        </p:spPr>
        <p:txBody>
          <a:bodyPr lIns="216000" rIns="144000" anchor="ctr"/>
          <a:lstStyle>
            <a:lvl1pPr>
              <a:defRPr lang="en-GB" sz="1200" b="0" i="0" cap="none" baseline="0" dirty="0">
                <a:solidFill>
                  <a:schemeClr val="tx1">
                    <a:alpha val="80000"/>
                  </a:schemeClr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1338" y="0"/>
            <a:ext cx="1832834" cy="468923"/>
          </a:xfrm>
          <a:prstGeom prst="rect">
            <a:avLst/>
          </a:prstGeom>
          <a:solidFill>
            <a:schemeClr val="bg1"/>
          </a:solidFill>
        </p:spPr>
        <p:txBody>
          <a:bodyPr lIns="216000" rIns="144000" anchor="ctr"/>
          <a:lstStyle>
            <a:lvl1pPr>
              <a:defRPr lang="en-GB" sz="1200" b="0" i="0" cap="none" baseline="0">
                <a:solidFill>
                  <a:schemeClr val="tx1">
                    <a:alpha val="80000"/>
                  </a:schemeClr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BBEBA-D2FD-D849-85CE-37A97E7445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F2F89-98E0-6B4C-A88E-F7A273182F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85AE42D-6C38-0848-ACCB-B41D48C6FB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32831" y="0"/>
            <a:ext cx="1832834" cy="468923"/>
          </a:xfrm>
          <a:prstGeom prst="rect">
            <a:avLst/>
          </a:prstGeom>
          <a:solidFill>
            <a:schemeClr val="bg1"/>
          </a:solidFill>
        </p:spPr>
        <p:txBody>
          <a:bodyPr lIns="216000" rIns="144000" anchor="ctr"/>
          <a:lstStyle>
            <a:lvl1pPr>
              <a:defRPr lang="en-GB" sz="1200" b="0" i="0" cap="none" baseline="0" dirty="0">
                <a:solidFill>
                  <a:schemeClr val="tx1">
                    <a:alpha val="80000"/>
                  </a:schemeClr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558143"/>
            <a:ext cx="4572000" cy="2585357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2558143"/>
            <a:ext cx="4572000" cy="2585357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96885"/>
            <a:ext cx="4572000" cy="288000"/>
          </a:xfrm>
          <a:prstGeom prst="rect">
            <a:avLst/>
          </a:prstGeom>
          <a:solidFill>
            <a:schemeClr val="accent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2296885"/>
            <a:ext cx="4572000" cy="288000"/>
          </a:xfrm>
          <a:prstGeom prst="rect">
            <a:avLst/>
          </a:prstGeom>
          <a:solidFill>
            <a:srgbClr val="DF1B1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ECDA4F-505A-2A42-AD40-F3DBDF648F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80B8B6-FFAD-6A4B-B4DB-A818A0D9BE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6D81B2-156A-7345-818F-42A0C92CF3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9B4F5C7-BD30-694E-8873-859AE37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215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0701"/>
            <a:ext cx="4572000" cy="3572799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1570701"/>
            <a:ext cx="4572000" cy="3572799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82701"/>
            <a:ext cx="4572000" cy="288000"/>
          </a:xfrm>
          <a:prstGeom prst="rect">
            <a:avLst/>
          </a:prstGeom>
          <a:solidFill>
            <a:schemeClr val="accent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1282701"/>
            <a:ext cx="4572000" cy="288000"/>
          </a:xfrm>
          <a:prstGeom prst="rect">
            <a:avLst/>
          </a:prstGeom>
          <a:solidFill>
            <a:srgbClr val="DF1B1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ECDA4F-505A-2A42-AD40-F3DBDF648F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80B8B6-FFAD-6A4B-B4DB-A818A0D9BE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6D81B2-156A-7345-818F-42A0C92CF3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9B4F5C7-BD30-694E-8873-859AE37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47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337AD8-3AB0-5841-B9A0-27EFC8E55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17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pic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5941"/>
            <a:ext cx="4572000" cy="394756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1195941"/>
            <a:ext cx="4572000" cy="394756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07940"/>
            <a:ext cx="4572000" cy="288000"/>
          </a:xfrm>
          <a:prstGeom prst="rect">
            <a:avLst/>
          </a:prstGeom>
          <a:solidFill>
            <a:schemeClr val="accent2"/>
          </a:solidFill>
        </p:spPr>
        <p:txBody>
          <a:bodyPr lIns="288000" rIns="180000" anchor="ctr"/>
          <a:lstStyle>
            <a:lvl1pPr marL="0" indent="0" algn="l">
              <a:buNone/>
              <a:defRPr sz="1200" b="1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907940"/>
            <a:ext cx="4572000" cy="288000"/>
          </a:xfrm>
          <a:prstGeom prst="rect">
            <a:avLst/>
          </a:prstGeom>
          <a:solidFill>
            <a:srgbClr val="DF1B12"/>
          </a:solidFill>
        </p:spPr>
        <p:txBody>
          <a:bodyPr lIns="288000" rIns="180000" anchor="ctr"/>
          <a:lstStyle>
            <a:lvl1pPr marL="0" indent="0" algn="l">
              <a:buNone/>
              <a:defRPr sz="1200" b="1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ECDA4F-505A-2A42-AD40-F3DBDF648F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80B8B6-FFAD-6A4B-B4DB-A818A0D9BE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9B4F5C7-BD30-694E-8873-859AE37E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334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558143"/>
            <a:ext cx="3046974" cy="2585357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0" y="2558143"/>
            <a:ext cx="3048000" cy="2585357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558143"/>
            <a:ext cx="3053613" cy="2585357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96885"/>
            <a:ext cx="3049027" cy="288000"/>
          </a:xfrm>
          <a:prstGeom prst="rect">
            <a:avLst/>
          </a:prstGeom>
          <a:solidFill>
            <a:schemeClr val="accent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027" y="2296885"/>
            <a:ext cx="3048000" cy="288000"/>
          </a:xfrm>
          <a:prstGeom prst="rect">
            <a:avLst/>
          </a:prstGeom>
          <a:solidFill>
            <a:srgbClr val="DF1B1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973" y="2296885"/>
            <a:ext cx="3060000" cy="288000"/>
          </a:xfrm>
          <a:prstGeom prst="rect">
            <a:avLst/>
          </a:prstGeom>
          <a:solidFill>
            <a:schemeClr val="tx1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E6E96-CD1E-4A47-8CF9-6C4E0CD1C80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7BFE9-5568-A846-B145-03B9465CC3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89C6D41-B956-EB40-A77A-C3E34CA76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B77634-D7F1-A546-A958-E2F9096A3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246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80471"/>
            <a:ext cx="3046974" cy="3463029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0" y="1680471"/>
            <a:ext cx="3048000" cy="3463029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680471"/>
            <a:ext cx="3053613" cy="3463029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92471"/>
            <a:ext cx="3049027" cy="288000"/>
          </a:xfrm>
          <a:prstGeom prst="rect">
            <a:avLst/>
          </a:prstGeom>
          <a:solidFill>
            <a:schemeClr val="accent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027" y="1392471"/>
            <a:ext cx="3048000" cy="288000"/>
          </a:xfrm>
          <a:prstGeom prst="rect">
            <a:avLst/>
          </a:prstGeom>
          <a:solidFill>
            <a:srgbClr val="DF1B1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973" y="1392471"/>
            <a:ext cx="3060000" cy="288000"/>
          </a:xfrm>
          <a:prstGeom prst="rect">
            <a:avLst/>
          </a:prstGeom>
          <a:solidFill>
            <a:schemeClr val="tx1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E6E96-CD1E-4A47-8CF9-6C4E0CD1C80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7BFE9-5568-A846-B145-03B9465CC3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89C6D41-B956-EB40-A77A-C3E34CA76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597E9F-E7A4-B04D-BF1A-FFF7D1F85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901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558143"/>
            <a:ext cx="2284413" cy="2585357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6000" y="2558143"/>
            <a:ext cx="2284413" cy="2585357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8DACBAF-B02B-9148-8C8D-9489F3A725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999" y="2558143"/>
            <a:ext cx="2311200" cy="2585357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3975" y="2558143"/>
            <a:ext cx="2284413" cy="2585357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96885"/>
            <a:ext cx="2284413" cy="288000"/>
          </a:xfrm>
          <a:prstGeom prst="rect">
            <a:avLst/>
          </a:prstGeom>
          <a:solidFill>
            <a:schemeClr val="accent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0" y="2296885"/>
            <a:ext cx="2284413" cy="288000"/>
          </a:xfrm>
          <a:prstGeom prst="rect">
            <a:avLst/>
          </a:prstGeom>
          <a:solidFill>
            <a:srgbClr val="DF1B12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4EAB8B-E090-5247-8899-FA0F58989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9" y="2296885"/>
            <a:ext cx="2311977" cy="2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3975" y="2296885"/>
            <a:ext cx="2284413" cy="288000"/>
          </a:xfrm>
          <a:prstGeom prst="rect">
            <a:avLst/>
          </a:prstGeom>
          <a:solidFill>
            <a:schemeClr val="tx1"/>
          </a:solidFill>
        </p:spPr>
        <p:txBody>
          <a:bodyPr lIns="288000" rIns="180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95BF53-FEF9-A64F-8DEE-B2E4E0E2A3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E6CB46-1821-824F-943D-782549AA9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552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ic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5F18B-825A-8D42-8289-83AD1E554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2584885"/>
            <a:ext cx="1832834" cy="2558615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20751E9-3A56-9B44-A40F-FEA4937480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90784" y="2591235"/>
            <a:ext cx="1832834" cy="2558615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8DACBAF-B02B-9148-8C8D-9489F3A725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418" y="2584884"/>
            <a:ext cx="1813582" cy="2558615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A88E12C-78C6-324F-8C89-8C66D25E75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87832" y="2584885"/>
            <a:ext cx="1832833" cy="2558615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2296885"/>
            <a:ext cx="1832834" cy="288000"/>
          </a:xfrm>
          <a:prstGeom prst="rect">
            <a:avLst/>
          </a:prstGeom>
          <a:solidFill>
            <a:schemeClr val="accent2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9137" y="2296885"/>
            <a:ext cx="1803307" cy="288000"/>
          </a:xfrm>
          <a:prstGeom prst="rect">
            <a:avLst/>
          </a:prstGeom>
          <a:solidFill>
            <a:srgbClr val="DF1B12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4EAB8B-E090-5247-8899-FA0F58989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1339" y="2296885"/>
            <a:ext cx="1813582" cy="288000"/>
          </a:xfrm>
          <a:prstGeom prst="rect">
            <a:avLst/>
          </a:prstGeom>
          <a:solidFill>
            <a:srgbClr val="7A7E80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3365" y="2296885"/>
            <a:ext cx="1837053" cy="288000"/>
          </a:xfrm>
          <a:prstGeom prst="rect">
            <a:avLst/>
          </a:prstGeom>
          <a:solidFill>
            <a:schemeClr val="tx1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95BF53-FEF9-A64F-8DEE-B2E4E0E2A3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269FECE-E261-8D4F-A42C-391B7A16AD1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40524" y="2584885"/>
            <a:ext cx="1832834" cy="2558615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A8DBC13-6BF3-C24B-8799-CE315CA0F1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40523" y="2296885"/>
            <a:ext cx="1844397" cy="288000"/>
          </a:xfrm>
          <a:prstGeom prst="rect">
            <a:avLst/>
          </a:prstGeom>
          <a:solidFill>
            <a:srgbClr val="61ADE0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5CA163-3EFF-4947-B969-D1CDE81A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311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s_header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7962CD6-7398-5546-81E9-EA171FD051B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42920" y="1739410"/>
            <a:ext cx="1839601" cy="340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D4948A09-5D54-034B-8E1B-29A686FFB55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89137" y="1739410"/>
            <a:ext cx="1803307" cy="340028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BE3C5024-53B8-D348-B306-54F74A3A330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00725" y="1739410"/>
            <a:ext cx="1829693" cy="340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7EDEBFBC-0E5A-B846-A564-16FFF3532C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30419" y="1739410"/>
            <a:ext cx="1813582" cy="340028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38609D8-8243-CA49-81BF-EF9E04334B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739410"/>
            <a:ext cx="1839601" cy="340028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7" y="1451410"/>
            <a:ext cx="1832834" cy="288000"/>
          </a:xfrm>
          <a:prstGeom prst="rect">
            <a:avLst/>
          </a:prstGeom>
          <a:solidFill>
            <a:schemeClr val="accent2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9137" y="1451410"/>
            <a:ext cx="1803307" cy="288000"/>
          </a:xfrm>
          <a:prstGeom prst="rect">
            <a:avLst/>
          </a:prstGeom>
          <a:solidFill>
            <a:srgbClr val="DF1B12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4EAB8B-E090-5247-8899-FA0F58989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1339" y="1451410"/>
            <a:ext cx="1813582" cy="288000"/>
          </a:xfrm>
          <a:prstGeom prst="rect">
            <a:avLst/>
          </a:prstGeom>
          <a:solidFill>
            <a:srgbClr val="7A7E80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3365" y="1451410"/>
            <a:ext cx="1837053" cy="288000"/>
          </a:xfrm>
          <a:prstGeom prst="rect">
            <a:avLst/>
          </a:prstGeom>
          <a:solidFill>
            <a:schemeClr val="tx1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95BF53-FEF9-A64F-8DEE-B2E4E0E2A3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A8DBC13-6BF3-C24B-8799-CE315CA0F1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40523" y="1451410"/>
            <a:ext cx="1844397" cy="288000"/>
          </a:xfrm>
          <a:prstGeom prst="rect">
            <a:avLst/>
          </a:prstGeom>
          <a:solidFill>
            <a:srgbClr val="61ADE0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5CA163-3EFF-4947-B969-D1CDE81A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04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501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s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7962CD6-7398-5546-81E9-EA171FD051B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42920" y="1238902"/>
            <a:ext cx="1839601" cy="3900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D4948A09-5D54-034B-8E1B-29A686FFB55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89137" y="1238902"/>
            <a:ext cx="1803307" cy="3900788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BE3C5024-53B8-D348-B306-54F74A3A330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00725" y="1238902"/>
            <a:ext cx="1829693" cy="3900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7EDEBFBC-0E5A-B846-A564-16FFF3532C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30419" y="1238902"/>
            <a:ext cx="1813582" cy="3900788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38609D8-8243-CA49-81BF-EF9E04334B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238902"/>
            <a:ext cx="1839601" cy="3900788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44BD5-7F02-A749-A49D-AC75CCFBF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950902"/>
            <a:ext cx="1832834" cy="288000"/>
          </a:xfrm>
          <a:prstGeom prst="rect">
            <a:avLst/>
          </a:prstGeom>
          <a:solidFill>
            <a:schemeClr val="accent2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8D91EC-8CC3-FC43-B57F-8C0275B8A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9137" y="950902"/>
            <a:ext cx="1803307" cy="288000"/>
          </a:xfrm>
          <a:prstGeom prst="rect">
            <a:avLst/>
          </a:prstGeom>
          <a:solidFill>
            <a:srgbClr val="DF1B12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4EAB8B-E090-5247-8899-FA0F58989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1339" y="950902"/>
            <a:ext cx="1813582" cy="288000"/>
          </a:xfrm>
          <a:prstGeom prst="rect">
            <a:avLst/>
          </a:prstGeom>
          <a:solidFill>
            <a:srgbClr val="7A7E80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F5FD38-2BCF-2849-A0A5-874ABF2E1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3365" y="950902"/>
            <a:ext cx="1837053" cy="288000"/>
          </a:xfrm>
          <a:prstGeom prst="rect">
            <a:avLst/>
          </a:prstGeom>
          <a:solidFill>
            <a:schemeClr val="tx1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A8DBC13-6BF3-C24B-8799-CE315CA0F1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40523" y="950902"/>
            <a:ext cx="1844397" cy="288000"/>
          </a:xfrm>
          <a:prstGeom prst="rect">
            <a:avLst/>
          </a:prstGeom>
          <a:solidFill>
            <a:srgbClr val="61ADE0"/>
          </a:solidFill>
        </p:spPr>
        <p:txBody>
          <a:bodyPr lIns="216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5CA163-3EFF-4947-B969-D1CDE81A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6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eft_image_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8F7F8B-01F8-104F-AF60-960564029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7" y="1282701"/>
            <a:ext cx="6983379" cy="355704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7EDEBFBC-0E5A-B846-A564-16FFF3532C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30419" y="1282701"/>
            <a:ext cx="1813582" cy="3856989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5CA163-3EFF-4947-B969-D1CDE81A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3D637AF-1312-A346-BAA6-9EBBAC6E1D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eft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8F7F8B-01F8-104F-AF60-960564029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402" y="950902"/>
            <a:ext cx="6970314" cy="3888847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7EDEBFBC-0E5A-B846-A564-16FFF3532C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30419" y="950902"/>
            <a:ext cx="1813582" cy="4188788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5CA163-3EFF-4947-B969-D1CDE81A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59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right_image_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9AC7C3-2366-9E4F-8BF1-1408AEDD16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2597" y="1282701"/>
            <a:ext cx="7211403" cy="355704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92A942-5343-7C4A-B878-96756E6BB43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1282701"/>
            <a:ext cx="1813582" cy="3856989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5CA163-3EFF-4947-B969-D1CDE81A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3D637AF-1312-A346-BAA6-9EBBAC6E1D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6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ub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1282699"/>
            <a:ext cx="8569325" cy="42507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19A40-CA05-974C-90A9-EBA0B2247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8943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329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right_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8F7F8B-01F8-104F-AF60-960564029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2597" y="950902"/>
            <a:ext cx="7211403" cy="3888847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7EDEBFBC-0E5A-B846-A564-16FFF3532C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950902"/>
            <a:ext cx="1813582" cy="4188788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00CD9-BBE9-064D-885D-BD4C14551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19E9-7B1F-0042-9DD7-5183CE317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5CA163-3EFF-4947-B969-D1CDE81A8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010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viders_Header_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0"/>
            <a:ext cx="3060000" cy="515479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spc="-150" dirty="0">
              <a:latin typeface="Noway" panose="02000506000000020004" pitchFamily="2" charset="77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E29D80-B844-2448-B446-52A22253C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60000" y="0"/>
            <a:ext cx="3060000" cy="5091953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5A2ACC3-85DE-7340-A600-7C5A05303E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852" y="2415948"/>
            <a:ext cx="2293937" cy="24354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4E32CE8-D666-0640-A750-6A71DDC4F6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1058" y="295954"/>
            <a:ext cx="2575605" cy="455544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52458-A873-5041-AF0D-A1DF1421A8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2FE02-00A9-DF45-88B9-97C4D7FF8B4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F1B846-660E-0D4A-8FB5-D4A2EC79D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2590119" cy="1201351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solidFill>
                  <a:schemeClr val="bg1"/>
                </a:solidFill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219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s_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0"/>
            <a:ext cx="3060000" cy="515479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3060000" y="0"/>
            <a:ext cx="3060000" cy="5154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6102206" y="0"/>
            <a:ext cx="3060000" cy="5154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10768-4DDA-424E-9EC7-ABFA06D73422}"/>
              </a:ext>
            </a:extLst>
          </p:cNvPr>
          <p:cNvSpPr/>
          <p:nvPr/>
        </p:nvSpPr>
        <p:spPr>
          <a:xfrm>
            <a:off x="3731626" y="1271615"/>
            <a:ext cx="2144641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308074" hangingPunct="0"/>
            <a:r>
              <a:rPr lang="en-US" sz="11000" b="1" i="0" kern="0" dirty="0">
                <a:solidFill>
                  <a:schemeClr val="bg1"/>
                </a:solidFill>
                <a:latin typeface="Noway Bold" panose="02000506000000020004" pitchFamily="2" charset="77"/>
                <a:ea typeface="Helvetica Neue"/>
                <a:cs typeface="Gotham Bold" pitchFamily="2" charset="0"/>
                <a:sym typeface="Helvetica Neue"/>
              </a:rPr>
              <a:t>02</a:t>
            </a:r>
            <a:endParaRPr lang="en-US" sz="11000" b="1" i="0" kern="0" dirty="0">
              <a:solidFill>
                <a:schemeClr val="bg1"/>
              </a:solidFill>
              <a:latin typeface="Noway Bold" panose="02000506000000020004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1" name="Imagen 19">
            <a:extLst>
              <a:ext uri="{FF2B5EF4-FFF2-40B4-BE49-F238E27FC236}">
                <a16:creationId xmlns:a16="http://schemas.microsoft.com/office/drawing/2014/main" id="{AEF9224C-E946-F54A-8CC3-B072089AD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7" t="47078" r="46485" b="47444"/>
          <a:stretch/>
        </p:blipFill>
        <p:spPr>
          <a:xfrm>
            <a:off x="3562169" y="2599351"/>
            <a:ext cx="1569307" cy="4088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CC6F73-3F1C-F740-8A2E-4C40AB0EA9B5}"/>
              </a:ext>
            </a:extLst>
          </p:cNvPr>
          <p:cNvSpPr/>
          <p:nvPr/>
        </p:nvSpPr>
        <p:spPr>
          <a:xfrm>
            <a:off x="6794236" y="1271615"/>
            <a:ext cx="2144641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308074" hangingPunct="0"/>
            <a:r>
              <a:rPr lang="en-US" sz="11000" b="1" i="0" kern="0" dirty="0">
                <a:solidFill>
                  <a:schemeClr val="bg1"/>
                </a:solidFill>
                <a:latin typeface="Noway Bold" panose="02000506000000020004" pitchFamily="2" charset="77"/>
                <a:ea typeface="Helvetica Neue"/>
                <a:cs typeface="Gotham Bold" pitchFamily="2" charset="0"/>
                <a:sym typeface="Helvetica Neue"/>
              </a:rPr>
              <a:t>03</a:t>
            </a:r>
            <a:endParaRPr lang="en-US" sz="11000" b="1" i="0" kern="0" dirty="0">
              <a:solidFill>
                <a:schemeClr val="bg1"/>
              </a:solidFill>
              <a:latin typeface="Noway Bold" panose="02000506000000020004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7" name="Imagen 19">
            <a:extLst>
              <a:ext uri="{FF2B5EF4-FFF2-40B4-BE49-F238E27FC236}">
                <a16:creationId xmlns:a16="http://schemas.microsoft.com/office/drawing/2014/main" id="{EF002BFB-1F06-C84B-9425-75BBE01E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7" t="47078" r="46485" b="47444"/>
          <a:stretch/>
        </p:blipFill>
        <p:spPr>
          <a:xfrm>
            <a:off x="6641364" y="2598824"/>
            <a:ext cx="1569307" cy="4088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3BC4B3-1D27-EA4C-9EF0-BF9C8883C6C5}"/>
              </a:ext>
            </a:extLst>
          </p:cNvPr>
          <p:cNvSpPr/>
          <p:nvPr/>
        </p:nvSpPr>
        <p:spPr>
          <a:xfrm>
            <a:off x="783060" y="1271615"/>
            <a:ext cx="2144641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308074" hangingPunct="0"/>
            <a:r>
              <a:rPr lang="en-US" sz="11000" b="1" i="0" kern="0" dirty="0">
                <a:solidFill>
                  <a:schemeClr val="bg1"/>
                </a:solidFill>
                <a:latin typeface="Noway Bold" panose="02000506000000020004" pitchFamily="2" charset="77"/>
                <a:ea typeface="Helvetica Neue"/>
                <a:cs typeface="Gotham Bold" pitchFamily="2" charset="0"/>
                <a:sym typeface="Helvetica Neue"/>
              </a:rPr>
              <a:t>01</a:t>
            </a:r>
            <a:endParaRPr lang="en-US" sz="11000" b="1" i="0" kern="0" dirty="0">
              <a:solidFill>
                <a:schemeClr val="bg1"/>
              </a:solidFill>
              <a:latin typeface="Noway Bold" panose="02000506000000020004" pitchFamily="2" charset="77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24" name="Imagen 19">
            <a:extLst>
              <a:ext uri="{FF2B5EF4-FFF2-40B4-BE49-F238E27FC236}">
                <a16:creationId xmlns:a16="http://schemas.microsoft.com/office/drawing/2014/main" id="{F1FF48A4-5CD8-DE4B-921D-0A1B30F50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7" t="47078" r="46485" b="47444"/>
          <a:stretch/>
        </p:blipFill>
        <p:spPr>
          <a:xfrm>
            <a:off x="489940" y="2599351"/>
            <a:ext cx="1569307" cy="408829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FECF741-D962-C242-889E-1953904411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121" y="3229724"/>
            <a:ext cx="2038668" cy="1014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728B775-A25E-0C4F-BC90-AF4C40D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3019" y="3229724"/>
            <a:ext cx="2038668" cy="1014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1CB0A204-2BCD-C541-B89E-7F7181E9DE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854" y="3229724"/>
            <a:ext cx="2038668" cy="1014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9B22B857-6566-9E45-9DE4-043A741E00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DC979C-5D64-2F44-849B-D16EEA2A38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s_Chapters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0"/>
            <a:ext cx="3060000" cy="515479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3060000" y="0"/>
            <a:ext cx="3044659" cy="5154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6102000" y="0"/>
            <a:ext cx="3060000" cy="5154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18DBB0-2781-A945-9C51-31A1005D96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852" y="2859314"/>
            <a:ext cx="2293937" cy="1992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CDC5168-94E8-9747-BBAD-79CBFF411DE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FE614C-4139-B449-B9EB-20D43AECB57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B28B29B-5573-8C4B-96F1-B4E74761B4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25031" y="2859314"/>
            <a:ext cx="2293937" cy="1992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98E99B9-2AAC-3648-8A14-9F8873A1C2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6916" y="2859314"/>
            <a:ext cx="2293937" cy="1992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F31D606-E778-EE4A-ABDF-19662E8660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25031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38C82A6-58B6-2349-826A-DCBF305A72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6916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39FA58B-A94F-2B4B-BE70-5E161F4A4B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1851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s_Chapters_tx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0"/>
            <a:ext cx="3060000" cy="515479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3060000" y="0"/>
            <a:ext cx="3044659" cy="5154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6102000" y="0"/>
            <a:ext cx="3060000" cy="5154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C890D8-A0B2-3C46-B20D-53CC015A1F6E}"/>
              </a:ext>
            </a:extLst>
          </p:cNvPr>
          <p:cNvSpPr/>
          <p:nvPr userDrawn="1"/>
        </p:nvSpPr>
        <p:spPr>
          <a:xfrm>
            <a:off x="0" y="2866030"/>
            <a:ext cx="9162000" cy="1965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18DBB0-2781-A945-9C51-31A1005D96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852" y="3075344"/>
            <a:ext cx="2293937" cy="1419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DE3813F-E102-374F-9B7C-BEC394AC41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36938" y="3075344"/>
            <a:ext cx="2293937" cy="1419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D1F95AB-DCB5-194D-8318-9FEC79346E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8481" y="3075344"/>
            <a:ext cx="2293937" cy="1419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1582D23-206D-E14F-AE9A-FBAA7B0F5A3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21F18B1-BD3B-264F-B1D8-7FA612B80A3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14C4E46-7CED-4046-BF16-2F2D0DC595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25031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B5B619B-7602-4B4B-8227-7102C22D5F4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6916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EE89FEE-E2D0-0149-85D0-7DE3441A0EF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1851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5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s_Chapters_bullet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0"/>
            <a:ext cx="3060000" cy="515479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3060000" y="0"/>
            <a:ext cx="3044659" cy="5154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6102000" y="0"/>
            <a:ext cx="3060000" cy="5154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C890D8-A0B2-3C46-B20D-53CC015A1F6E}"/>
              </a:ext>
            </a:extLst>
          </p:cNvPr>
          <p:cNvSpPr/>
          <p:nvPr userDrawn="1"/>
        </p:nvSpPr>
        <p:spPr>
          <a:xfrm>
            <a:off x="0" y="2866030"/>
            <a:ext cx="9162000" cy="1965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1582D23-206D-E14F-AE9A-FBAA7B0F5A3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21F18B1-BD3B-264F-B1D8-7FA612B80A3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8A3F9DE-11C7-A14E-9D8B-225A2AD2BA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402" y="3075344"/>
            <a:ext cx="2335776" cy="1419367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8EB3C9-72D8-3D47-ABDF-08C7FEB44B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25373" y="3075344"/>
            <a:ext cx="2351313" cy="1419367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F3447E5-A49C-954C-BEDA-DB943606B5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16915" y="3075344"/>
            <a:ext cx="2351313" cy="1419367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05D3536-8C74-E24F-97DC-CD560F29C9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25031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5856EBA-0299-B043-99F7-4C86592F73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6916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4492929-5A57-BB42-AF27-D18DD5DF4C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1851" y="820439"/>
            <a:ext cx="2293937" cy="18351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cap="none" spc="-150" baseline="0" dirty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>
              <a:defRPr lang="en-GB" dirty="0" smtClean="0"/>
            </a:lvl2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2571750"/>
            <a:ext cx="3060000" cy="257175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3054206" y="2571750"/>
            <a:ext cx="3060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6102206" y="2571750"/>
            <a:ext cx="3060000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FBB70-4B26-1145-BDA4-D87A9B0B8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5566" y="2267820"/>
            <a:ext cx="3060000" cy="303929"/>
          </a:xfrm>
          <a:prstGeom prst="rect">
            <a:avLst/>
          </a:prstGeom>
          <a:solidFill>
            <a:schemeClr val="bg1"/>
          </a:solidFill>
        </p:spPr>
        <p:txBody>
          <a:bodyPr lIns="324000" tIns="0" rIns="0" bIns="0" anchor="ctr"/>
          <a:lstStyle>
            <a:lvl1pPr marL="0" indent="0" algn="l">
              <a:buNone/>
              <a:defRPr sz="1200" b="1" i="0" cap="none" baseline="0">
                <a:solidFill>
                  <a:srgbClr val="C00000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915EED-6727-FA4D-B84D-47E29AB43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4206" y="2267820"/>
            <a:ext cx="3045362" cy="303929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1" i="0" cap="none" baseline="0">
                <a:solidFill>
                  <a:schemeClr val="accent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B9B74C5-CED0-ED4B-8633-B9382E691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2206" y="2267820"/>
            <a:ext cx="3060000" cy="303929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1" i="0" cap="none" baseline="0">
                <a:solidFill>
                  <a:schemeClr val="tx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C01CAD5-7B62-ED4A-8936-4A378B1668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AC1234-E07B-D847-98E4-C5F69B9B29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8F98662-B743-AF4F-BC41-682C8907B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852" y="2727702"/>
            <a:ext cx="2528434" cy="212369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44DC565-7410-F444-9360-B1F4C7E4D2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8399" y="2727702"/>
            <a:ext cx="2528434" cy="212369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CC259F1-375C-884A-B8A9-9FC396B6C3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2893" y="2727702"/>
            <a:ext cx="2528434" cy="212369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0411ADE-5FA0-0F46-8821-1D5CFC9FA7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A3B1961-453D-2D45-8A38-37508368E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784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xt block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1958400"/>
            <a:ext cx="3060000" cy="322326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3054206" y="1958400"/>
            <a:ext cx="3060000" cy="3223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6102206" y="1958400"/>
            <a:ext cx="3060000" cy="3223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FBB70-4B26-1145-BDA4-D87A9B0B8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5567" y="1627200"/>
            <a:ext cx="3069771" cy="331200"/>
          </a:xfrm>
          <a:prstGeom prst="rect">
            <a:avLst/>
          </a:prstGeom>
          <a:solidFill>
            <a:schemeClr val="bg1"/>
          </a:solidFill>
        </p:spPr>
        <p:txBody>
          <a:bodyPr lIns="324000" tIns="0" rIns="0" bIns="0" anchor="ctr"/>
          <a:lstStyle>
            <a:lvl1pPr marL="0" indent="0" algn="l">
              <a:buNone/>
              <a:defRPr sz="1200" b="1" i="0" cap="none" baseline="0">
                <a:solidFill>
                  <a:srgbClr val="DF1B1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915EED-6727-FA4D-B84D-47E29AB43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4204" y="1627740"/>
            <a:ext cx="3042206" cy="330659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1" i="0" cap="none" baseline="0">
                <a:solidFill>
                  <a:schemeClr val="accent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B9B74C5-CED0-ED4B-8633-B9382E691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8000" y="1627741"/>
            <a:ext cx="3035999" cy="330658"/>
          </a:xfrm>
          <a:prstGeom prst="rect">
            <a:avLst/>
          </a:prstGeom>
          <a:solidFill>
            <a:schemeClr val="bg1"/>
          </a:solidFill>
        </p:spPr>
        <p:txBody>
          <a:bodyPr lIns="180000" tIns="0" rIns="0" bIns="0" anchor="ctr"/>
          <a:lstStyle>
            <a:lvl1pPr marL="0" indent="0" algn="l">
              <a:buNone/>
              <a:defRPr sz="1200" b="1" i="0" cap="none" baseline="0">
                <a:solidFill>
                  <a:schemeClr val="tx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59171C-115F-644B-8F4F-EF1C9A9DC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852" y="2090058"/>
            <a:ext cx="2528434" cy="276134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74531B1-6262-7E40-ACE7-1752F6440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8399" y="2090058"/>
            <a:ext cx="2528434" cy="276134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96B749-E89B-0D45-80F9-58AAF2266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2893" y="2090058"/>
            <a:ext cx="2528434" cy="276134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D2B38EC-42C5-2D4D-9C24-991FE8825E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A7AE45-58BA-2042-A78F-CBFE1A01DB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EF720-49EE-C74C-AA01-A3D5AF436A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2B7D96A-B03E-AD49-B2D1-1E6087A23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82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xt block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1265657"/>
            <a:ext cx="3060000" cy="3916003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3054206" y="1265657"/>
            <a:ext cx="3060000" cy="3916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6102206" y="1265657"/>
            <a:ext cx="3060000" cy="3916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FBB70-4B26-1145-BDA4-D87A9B0B8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5567" y="934458"/>
            <a:ext cx="3069771" cy="331200"/>
          </a:xfrm>
          <a:prstGeom prst="rect">
            <a:avLst/>
          </a:prstGeom>
          <a:solidFill>
            <a:schemeClr val="bg1"/>
          </a:solidFill>
        </p:spPr>
        <p:txBody>
          <a:bodyPr lIns="324000" tIns="0" rIns="0" bIns="0" anchor="ctr"/>
          <a:lstStyle>
            <a:lvl1pPr marL="0" indent="0" algn="l">
              <a:buNone/>
              <a:defRPr sz="1200" b="1" i="0" cap="none" baseline="0">
                <a:solidFill>
                  <a:srgbClr val="DF1B1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915EED-6727-FA4D-B84D-47E29AB43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4204" y="934998"/>
            <a:ext cx="3042206" cy="330659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1" i="0" cap="none" baseline="0">
                <a:solidFill>
                  <a:schemeClr val="accent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B9B74C5-CED0-ED4B-8633-B9382E691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8000" y="934999"/>
            <a:ext cx="3035999" cy="330658"/>
          </a:xfrm>
          <a:prstGeom prst="rect">
            <a:avLst/>
          </a:prstGeom>
          <a:solidFill>
            <a:schemeClr val="bg1"/>
          </a:solidFill>
        </p:spPr>
        <p:txBody>
          <a:bodyPr lIns="180000" tIns="0" rIns="0" bIns="0" anchor="ctr"/>
          <a:lstStyle>
            <a:lvl1pPr marL="0" indent="0" algn="l">
              <a:buNone/>
              <a:defRPr sz="1200" b="1" i="0" cap="none" baseline="0">
                <a:solidFill>
                  <a:schemeClr val="tx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59171C-115F-644B-8F4F-EF1C9A9DC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852" y="1493949"/>
            <a:ext cx="2528434" cy="335745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74531B1-6262-7E40-ACE7-1752F6440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8399" y="1493949"/>
            <a:ext cx="2528434" cy="335745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96B749-E89B-0D45-80F9-58AAF2266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2893" y="1493949"/>
            <a:ext cx="2528434" cy="335745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D2B38EC-42C5-2D4D-9C24-991FE8825E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A7AE45-58BA-2042-A78F-CBFE1A01DB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2B7D96A-B03E-AD49-B2D1-1E6087A23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485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1958400"/>
            <a:ext cx="2286000" cy="3184814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2286000" y="1958686"/>
            <a:ext cx="2286000" cy="3184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4572000" y="1958686"/>
            <a:ext cx="2311200" cy="31848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FBB70-4B26-1145-BDA4-D87A9B0B8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627200"/>
            <a:ext cx="2286000" cy="331200"/>
          </a:xfrm>
          <a:prstGeom prst="rect">
            <a:avLst/>
          </a:prstGeom>
          <a:solidFill>
            <a:schemeClr val="bg1"/>
          </a:solidFill>
        </p:spPr>
        <p:txBody>
          <a:bodyPr lIns="288000" tIns="0" rIns="0" bIns="0" anchor="ctr"/>
          <a:lstStyle>
            <a:lvl1pPr marL="0" indent="0" algn="l">
              <a:buNone/>
              <a:defRPr sz="1200" b="0" i="0" cap="none" baseline="0">
                <a:solidFill>
                  <a:srgbClr val="DF1B1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915EED-6727-FA4D-B84D-47E29AB43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627200"/>
            <a:ext cx="2286000" cy="3312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B9B74C5-CED0-ED4B-8633-B9382E691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1627200"/>
            <a:ext cx="2311200" cy="3312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accent3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59171C-115F-644B-8F4F-EF1C9A9DC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485" y="2090058"/>
            <a:ext cx="2023756" cy="276134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74531B1-6262-7E40-ACE7-1752F6440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9673" y="2090058"/>
            <a:ext cx="2052314" cy="276134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96B749-E89B-0D45-80F9-58AAF2266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8702" y="2090058"/>
            <a:ext cx="2080067" cy="276134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62C4F5-E889-4244-A978-DAB4EC4CD24F}"/>
              </a:ext>
            </a:extLst>
          </p:cNvPr>
          <p:cNvSpPr/>
          <p:nvPr userDrawn="1"/>
        </p:nvSpPr>
        <p:spPr>
          <a:xfrm>
            <a:off x="6883977" y="1958686"/>
            <a:ext cx="2286000" cy="31848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6B0751-C21E-C546-95E9-F1C8558994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8782" y="1627200"/>
            <a:ext cx="2265218" cy="3312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tx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3945F3E-4DEA-7346-AF2A-FEA41D80E6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05484" y="2090058"/>
            <a:ext cx="2080067" cy="276134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67556E1-8D2B-8048-99D1-95B20E6C0B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374585D-4613-F642-9E15-2212E6E380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85ECB3-BC25-894B-BB26-800EF0BD65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E76C1C5-4F5E-B548-B3B1-0F92B207F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82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616591"/>
            <a:ext cx="8569325" cy="42507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rgbClr val="7A7E80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19A40-CA05-974C-90A9-EBA0B2247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653332"/>
            <a:ext cx="8572092" cy="89435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solidFill>
                  <a:schemeClr val="accent1"/>
                </a:solidFill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728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60595-4D0E-6B46-9D30-C2DDA86DC125}"/>
              </a:ext>
            </a:extLst>
          </p:cNvPr>
          <p:cNvSpPr/>
          <p:nvPr userDrawn="1"/>
        </p:nvSpPr>
        <p:spPr>
          <a:xfrm>
            <a:off x="0" y="1380171"/>
            <a:ext cx="2286000" cy="3763043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EB7F5-09EC-FB42-B7F5-8C93264CE9A4}"/>
              </a:ext>
            </a:extLst>
          </p:cNvPr>
          <p:cNvSpPr/>
          <p:nvPr userDrawn="1"/>
        </p:nvSpPr>
        <p:spPr>
          <a:xfrm>
            <a:off x="2286000" y="1380457"/>
            <a:ext cx="2286000" cy="3763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3CD7E-8F59-A843-BB9B-043060EB25D3}"/>
              </a:ext>
            </a:extLst>
          </p:cNvPr>
          <p:cNvSpPr/>
          <p:nvPr userDrawn="1"/>
        </p:nvSpPr>
        <p:spPr>
          <a:xfrm>
            <a:off x="4572000" y="1380457"/>
            <a:ext cx="2311200" cy="3763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FBB70-4B26-1145-BDA4-D87A9B0B8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049257"/>
            <a:ext cx="2286000" cy="331200"/>
          </a:xfrm>
          <a:prstGeom prst="rect">
            <a:avLst/>
          </a:prstGeom>
          <a:solidFill>
            <a:schemeClr val="bg1"/>
          </a:solidFill>
        </p:spPr>
        <p:txBody>
          <a:bodyPr lIns="288000" tIns="0" rIns="0" bIns="0" anchor="ctr"/>
          <a:lstStyle>
            <a:lvl1pPr marL="0" indent="0" algn="l">
              <a:buNone/>
              <a:defRPr sz="1200" b="0" i="0" cap="none" baseline="0">
                <a:solidFill>
                  <a:srgbClr val="DF1B1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915EED-6727-FA4D-B84D-47E29AB43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049257"/>
            <a:ext cx="2286000" cy="3312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B9B74C5-CED0-ED4B-8633-B9382E691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1049257"/>
            <a:ext cx="2311200" cy="3312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accent3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59171C-115F-644B-8F4F-EF1C9A9DC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485" y="1506828"/>
            <a:ext cx="2023756" cy="334457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74531B1-6262-7E40-ACE7-1752F6440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9673" y="1506828"/>
            <a:ext cx="2052314" cy="334457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96B749-E89B-0D45-80F9-58AAF2266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8702" y="1506828"/>
            <a:ext cx="2080067" cy="334457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62C4F5-E889-4244-A978-DAB4EC4CD24F}"/>
              </a:ext>
            </a:extLst>
          </p:cNvPr>
          <p:cNvSpPr/>
          <p:nvPr userDrawn="1"/>
        </p:nvSpPr>
        <p:spPr>
          <a:xfrm>
            <a:off x="6883977" y="1380457"/>
            <a:ext cx="2286000" cy="3763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6B0751-C21E-C546-95E9-F1C8558994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8782" y="1049257"/>
            <a:ext cx="2265218" cy="3312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tx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3945F3E-4DEA-7346-AF2A-FEA41D80E6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05484" y="1506828"/>
            <a:ext cx="2080067" cy="334457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67556E1-8D2B-8048-99D1-95B20E6C0B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374585D-4613-F642-9E15-2212E6E380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E76C1C5-4F5E-B548-B3B1-0F92B207F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862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xt block +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EFCC2EF-4C1E-D044-A249-235AF04BD179}"/>
              </a:ext>
            </a:extLst>
          </p:cNvPr>
          <p:cNvSpPr/>
          <p:nvPr userDrawn="1"/>
        </p:nvSpPr>
        <p:spPr>
          <a:xfrm>
            <a:off x="890" y="1580400"/>
            <a:ext cx="2286000" cy="1598082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154FF1-C2CE-B04A-959A-F448A78906B5}"/>
              </a:ext>
            </a:extLst>
          </p:cNvPr>
          <p:cNvSpPr/>
          <p:nvPr userDrawn="1"/>
        </p:nvSpPr>
        <p:spPr>
          <a:xfrm>
            <a:off x="2286000" y="1580400"/>
            <a:ext cx="2286000" cy="1598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C24AB2-31E1-334E-830D-78DAB02F6C66}"/>
              </a:ext>
            </a:extLst>
          </p:cNvPr>
          <p:cNvSpPr/>
          <p:nvPr userDrawn="1"/>
        </p:nvSpPr>
        <p:spPr>
          <a:xfrm>
            <a:off x="4572890" y="1580400"/>
            <a:ext cx="2311200" cy="15980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A04357-3A94-C445-953C-1BFF52F04892}"/>
              </a:ext>
            </a:extLst>
          </p:cNvPr>
          <p:cNvSpPr/>
          <p:nvPr userDrawn="1"/>
        </p:nvSpPr>
        <p:spPr>
          <a:xfrm>
            <a:off x="6884867" y="1580400"/>
            <a:ext cx="2286000" cy="1598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8B38503-7B06-3C43-AB59-35B6D693B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17520"/>
            <a:ext cx="2286000" cy="2153194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A1F2CD1-A464-5848-9F7D-C2E68CC1D3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86000" y="3017520"/>
            <a:ext cx="2286000" cy="2153194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87D296E-4843-F549-828E-097C7B1096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890" y="3017520"/>
            <a:ext cx="2311200" cy="2153194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246DA5B-6198-5944-B3D1-DBD338D21B4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FDA118-BFD3-F641-833F-AB2329F0298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F7161D0C-0808-FA42-B6CE-9150750D8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0" y="1289690"/>
            <a:ext cx="2286000" cy="288000"/>
          </a:xfrm>
          <a:prstGeom prst="rect">
            <a:avLst/>
          </a:prstGeom>
          <a:solidFill>
            <a:schemeClr val="bg1"/>
          </a:solidFill>
        </p:spPr>
        <p:txBody>
          <a:bodyPr lIns="288000" tIns="0" rIns="0" bIns="0" anchor="ctr"/>
          <a:lstStyle>
            <a:lvl1pPr marL="0" indent="0" algn="l">
              <a:buNone/>
              <a:defRPr sz="1200" b="0" i="0" cap="none" baseline="0">
                <a:solidFill>
                  <a:srgbClr val="DF1B1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74349B1-37E4-DA4B-9CE6-7555747B2F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890" y="1289690"/>
            <a:ext cx="2286000" cy="2880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489E2ED-DA69-754B-A9D2-760FBD21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890" y="1284494"/>
            <a:ext cx="2311200" cy="2880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accent3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C531785-27DE-564C-9262-B6B20BB337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7547" y="1710443"/>
            <a:ext cx="1840457" cy="1174324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7B3251-CAF0-4F4B-97BA-B22ADD302B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1159" y="1710443"/>
            <a:ext cx="1981913" cy="117432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200" b="0" i="0" dirty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lang="en-US" sz="1200" b="0" i="0" dirty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>
              <a:defRPr lang="en-US" sz="1200" b="0" i="0" dirty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</a:lstStyle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  <a:p>
            <a:pPr marL="108000" lvl="1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Second level</a:t>
            </a:r>
          </a:p>
          <a:p>
            <a:pPr marL="108000" lvl="2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Third level</a:t>
            </a:r>
          </a:p>
          <a:p>
            <a:pPr marL="108000" lvl="3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Fourth level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D3060597-DEAC-2943-930F-C27E36C0F9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9941" y="1710443"/>
            <a:ext cx="2004698" cy="1150232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200" b="0" i="0" dirty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lang="en-US" sz="1200" b="0" i="0" dirty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>
              <a:defRPr lang="en-US" sz="1200" b="0" i="0" dirty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</a:lstStyle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  <a:p>
            <a:pPr marL="108000" lvl="1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Second level</a:t>
            </a:r>
          </a:p>
          <a:p>
            <a:pPr marL="108000" lvl="2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Third level</a:t>
            </a:r>
          </a:p>
          <a:p>
            <a:pPr marL="108000" lvl="3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Fourth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0F1B477-FC50-C34B-AA3B-135F805344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9672" y="1284494"/>
            <a:ext cx="2265218" cy="288000"/>
          </a:xfrm>
          <a:prstGeom prst="rect">
            <a:avLst/>
          </a:prstGeom>
          <a:solidFill>
            <a:schemeClr val="bg1"/>
          </a:solidFill>
        </p:spPr>
        <p:txBody>
          <a:bodyPr lIns="144000" tIns="0" rIns="0" bIns="0" anchor="ctr"/>
          <a:lstStyle>
            <a:lvl1pPr marL="0" indent="0" algn="l">
              <a:buNone/>
              <a:defRPr sz="1200" b="0" i="0" cap="none" baseline="0">
                <a:solidFill>
                  <a:schemeClr val="tx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  <a:lvl2pPr marL="342900" indent="0">
              <a:buNone/>
              <a:defRPr b="1" i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BB8BF6-48A2-014E-AEDA-6D75E1B738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05484" y="1710443"/>
            <a:ext cx="1985155" cy="117432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200"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  <a:lvl2pPr>
              <a:defRPr lang="en-US" sz="1200" b="0" i="0">
                <a:solidFill>
                  <a:schemeClr val="bg1"/>
                </a:solidFill>
                <a:latin typeface="Noway" panose="02000506000000020004" pitchFamily="2" charset="77"/>
              </a:defRPr>
            </a:lvl2pPr>
            <a:lvl3pPr>
              <a:defRPr lang="en-US" sz="1200" b="0" i="0">
                <a:solidFill>
                  <a:schemeClr val="bg1"/>
                </a:solidFill>
                <a:latin typeface="Noway" panose="02000506000000020004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Noway" panose="02000506000000020004" pitchFamily="2" charset="77"/>
              </a:defRPr>
            </a:lvl4pPr>
          </a:lstStyle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  <a:p>
            <a:pPr marL="108000" lvl="1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Second level</a:t>
            </a:r>
          </a:p>
          <a:p>
            <a:pPr marL="108000" lvl="2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Third level</a:t>
            </a:r>
          </a:p>
          <a:p>
            <a:pPr marL="108000" lvl="3" indent="-108000">
              <a:lnSpc>
                <a:spcPct val="100000"/>
              </a:lnSpc>
              <a:spcBef>
                <a:spcPts val="600"/>
              </a:spcBef>
            </a:pPr>
            <a:r>
              <a:rPr lang="en-US"/>
              <a:t>Fourth level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EA82952E-2983-8744-B099-9F639615D6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84867" y="3017520"/>
            <a:ext cx="2286000" cy="2153194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B0E14F-C76A-1348-85C8-1223F2A6D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51704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175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 anchor="ctr"/>
          <a:lstStyle>
            <a:lvl1pPr algn="ctr"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2D82A-2476-B745-88D2-A9E020F909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EFD1-A44E-5945-9034-A48EAE833E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D880D4-0C9D-2A48-92A5-4840726C7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-1"/>
            <a:ext cx="2754086" cy="2571749"/>
          </a:xfrm>
          <a:prstGeom prst="rect">
            <a:avLst/>
          </a:prstGeom>
          <a:noFill/>
        </p:spPr>
        <p:txBody>
          <a:bodyPr lIns="144000" tIns="251999" rIns="144000" bIns="0" anchor="t"/>
          <a:lstStyle>
            <a:lvl1pPr>
              <a:defRPr lang="en-NL" b="0" cap="all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495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 anchor="ctr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2D82A-2476-B745-88D2-A9E020F909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EFD1-A44E-5945-9034-A48EAE833E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A489AA-1847-044B-80CA-61985850A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-1"/>
            <a:ext cx="2754086" cy="2571749"/>
          </a:xfrm>
          <a:prstGeom prst="rect">
            <a:avLst/>
          </a:prstGeom>
          <a:solidFill>
            <a:schemeClr val="bg1"/>
          </a:solidFill>
        </p:spPr>
        <p:txBody>
          <a:bodyPr lIns="144000" tIns="251999" rIns="144000" bIns="0" anchor="t"/>
          <a:lstStyle>
            <a:lvl1pPr>
              <a:defRPr lang="en-NL" b="0" cap="all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583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 anchor="ctr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2D82A-2476-B745-88D2-A9E020F909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EFD1-A44E-5945-9034-A48EAE833E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576422-5668-4E4E-8B94-F1B71C698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0"/>
            <a:ext cx="4143147" cy="513969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980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 anchor="ctr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EABC3-9595-AB42-AB36-693F904E1A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2FB3-0243-164A-8C30-D8F691FF14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6D8176-B9FF-504F-912F-68BF0D60D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338" y="0"/>
            <a:ext cx="4143147" cy="513969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098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pictur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 anchor="ctr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B0C26C-F699-C740-90A4-A461A198C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914" y="0"/>
            <a:ext cx="3993515" cy="5143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600" b="0" i="0" cap="none" baseline="0">
                <a:solidFill>
                  <a:schemeClr val="tx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A9F55-D246-9548-AF22-9474DBAC6B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7440-8513-E14D-AB61-845481B553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picture_QUOT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 anchor="ctr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B0C26C-F699-C740-90A4-A461A198C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0224" y="0"/>
            <a:ext cx="3989205" cy="5143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chemeClr val="tx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6442-C50C-F04D-8896-14DF865467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EE19-2A50-8445-B5B9-1CA5D933F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picture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 anchor="ctr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860676"/>
            <a:ext cx="3933529" cy="161925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32CC2-58D2-0447-89BA-8B8F540FD4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E3C17-90A7-5C43-B30B-F6509E73E7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9A2B3B-EF3B-6146-98D0-E86639A96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676402"/>
            <a:ext cx="3933529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998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picture + t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6014" y="2874894"/>
            <a:ext cx="3997325" cy="1605031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B7ACC-FD65-1D4E-A826-A3C8D8A028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6EED-6637-6549-A2DE-D3A19BB8D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A30BF1-9072-4E4A-8805-ECA87E61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338" y="1676402"/>
            <a:ext cx="3933529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784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er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CFF446-D2CE-4142-AF21-FDF5C25C1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4560" y="1821182"/>
            <a:ext cx="4082104" cy="303021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401" y="1821182"/>
            <a:ext cx="4069041" cy="303021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B126845-9C61-9A41-ADDA-D1B64F5B0F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00402" y="4865053"/>
            <a:ext cx="3127011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B80815-4AEE-E944-8568-F4E76CEBE6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4865053"/>
            <a:ext cx="251253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1A69AD-77ED-D44B-8ADA-E92E9B822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5248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235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3rd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0"/>
            <a:ext cx="6096000" cy="51435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874893"/>
            <a:ext cx="2293937" cy="1605032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32CC2-58D2-0447-89BA-8B8F540FD4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E3C17-90A7-5C43-B30B-F6509E73E7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A90AE0-1B10-2F48-BF08-35909BA58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676402"/>
            <a:ext cx="2293937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867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2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873927"/>
            <a:ext cx="3555319" cy="160599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2764AD-6A18-8D46-AB8B-C6AB22F782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2573383"/>
            <a:ext cx="4572000" cy="257175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D2850F-9B09-5C40-A24A-B98F6B3DE7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365623-4C68-2143-B033-69B566886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62A791-2340-FA44-8EA4-5F83C6E3D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676402"/>
            <a:ext cx="3933529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331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4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2305050" cy="25740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873927"/>
            <a:ext cx="3555319" cy="160599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1EA602-2BE9-7E4E-93E0-B3AE66B1F3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7050" y="0"/>
            <a:ext cx="226695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90BF2FC-308A-4D45-8349-5B70D4150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2574000"/>
            <a:ext cx="23112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87B1AD3-48D8-F144-935D-09F4CA2735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7050" y="2574000"/>
            <a:ext cx="2266950" cy="25740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CDE2F8-C274-414D-8914-B7009DBE42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1C1D56-7DBD-C649-89AF-0C11E4E2D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C7A6A9-4C49-2447-809F-D34665172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676402"/>
            <a:ext cx="3933529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GB" sz="3200" b="0" i="0" kern="1200" cap="none" spc="-150" baseline="0" dirty="0">
                <a:solidFill>
                  <a:schemeClr val="tx1"/>
                </a:solidFill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321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bleed 4 pictures + tex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23112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2862000"/>
            <a:ext cx="3555319" cy="1649675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1EA602-2BE9-7E4E-93E0-B3AE66B1F3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0635" y="0"/>
            <a:ext cx="2286000" cy="25740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90BF2FC-308A-4D45-8349-5B70D4150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2579914"/>
            <a:ext cx="2311200" cy="2574000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87B1AD3-48D8-F144-935D-09F4CA2735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600" y="2579914"/>
            <a:ext cx="2286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CEF35E0-72D7-4549-9AFC-FC6FB11EC8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2286000"/>
            <a:ext cx="2311200" cy="288000"/>
          </a:xfrm>
          <a:prstGeom prst="rect">
            <a:avLst/>
          </a:prstGeom>
          <a:solidFill>
            <a:schemeClr val="accent2"/>
          </a:solidFill>
        </p:spPr>
        <p:txBody>
          <a:bodyPr lIns="288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89B1959-8ABF-9E4C-8C0E-77383022B2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0635" y="2286000"/>
            <a:ext cx="2286000" cy="288000"/>
          </a:xfrm>
          <a:prstGeom prst="rect">
            <a:avLst/>
          </a:prstGeom>
          <a:solidFill>
            <a:srgbClr val="DF1B12"/>
          </a:solidFill>
        </p:spPr>
        <p:txBody>
          <a:bodyPr lIns="288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E98E7E5-3922-DE42-A23C-E8F6C5078D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79600" y="2574000"/>
            <a:ext cx="2286000" cy="288000"/>
          </a:xfrm>
          <a:prstGeom prst="rect">
            <a:avLst/>
          </a:prstGeom>
          <a:solidFill>
            <a:schemeClr val="accent3"/>
          </a:solidFill>
        </p:spPr>
        <p:txBody>
          <a:bodyPr lIns="288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A15156D-B175-0D4C-9780-136CBDFFB9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0" y="2574000"/>
            <a:ext cx="2311200" cy="288000"/>
          </a:xfrm>
          <a:prstGeom prst="rect">
            <a:avLst/>
          </a:prstGeom>
          <a:solidFill>
            <a:schemeClr val="tx1"/>
          </a:solidFill>
        </p:spPr>
        <p:txBody>
          <a:bodyPr lIns="288000" rIns="144000" anchor="ctr"/>
          <a:lstStyle>
            <a:lvl1pPr marL="0" indent="0" algn="l">
              <a:buNone/>
              <a:defRPr sz="1200" b="0" i="0" cap="none" baseline="0">
                <a:solidFill>
                  <a:schemeClr val="bg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sz="1200"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E415E4D-2E18-5B45-B19E-2BF5982818B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972066A-6B3A-F347-9847-0AD7A3101AB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D2FCA51-425E-1B47-B342-8542701EF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1676402"/>
            <a:ext cx="3933529" cy="990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892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horizontal_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58F4BA-AAC1-6547-90E5-42FDA51D75F1}"/>
              </a:ext>
            </a:extLst>
          </p:cNvPr>
          <p:cNvSpPr/>
          <p:nvPr userDrawn="1"/>
        </p:nvSpPr>
        <p:spPr>
          <a:xfrm>
            <a:off x="0" y="2571750"/>
            <a:ext cx="4572000" cy="2583040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383" y="2865122"/>
            <a:ext cx="3997280" cy="1620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424CD-AD33-D840-9AFE-C6B70F247A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5E61D-A656-9A46-9A76-69EFD8F88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A96F832-7B4C-6B46-A650-43C1095EE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913" y="2865122"/>
            <a:ext cx="4069079" cy="162051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GB" sz="3200" b="0" i="0" cap="none" spc="-150" baseline="0" smtClean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2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halfhorizontal_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B0C26C-F699-C740-90A4-A461A198C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914" y="2865122"/>
            <a:ext cx="4069080" cy="162051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GB" sz="3200" b="0" i="0" cap="none" spc="-150" baseline="0"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383" y="2865122"/>
            <a:ext cx="3997280" cy="1620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6924E-B5D9-2444-A22F-D10D38D6792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972788" y="4865053"/>
            <a:ext cx="886641" cy="28479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424CD-AD33-D840-9AFE-C6B70F247A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5E61D-A656-9A46-9A76-69EFD8F88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halfhorizontal_tex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58F4BA-AAC1-6547-90E5-42FDA51D75F1}"/>
              </a:ext>
            </a:extLst>
          </p:cNvPr>
          <p:cNvSpPr/>
          <p:nvPr userDrawn="1"/>
        </p:nvSpPr>
        <p:spPr>
          <a:xfrm>
            <a:off x="0" y="0"/>
            <a:ext cx="4572000" cy="258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69500"/>
            <a:ext cx="9144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B0C26C-F699-C740-90A4-A461A198C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914" y="304802"/>
            <a:ext cx="4069080" cy="162051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GB" sz="3200" b="0" i="0" cap="none" spc="-150" baseline="0" dirty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383" y="304802"/>
            <a:ext cx="3997280" cy="1620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CD8D-3A4A-D148-8B12-1D6AEC38B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8993-732F-2D4D-9C1A-4387F737BD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_halfhorizontal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58F4BA-AAC1-6547-90E5-42FDA51D75F1}"/>
              </a:ext>
            </a:extLst>
          </p:cNvPr>
          <p:cNvSpPr/>
          <p:nvPr userDrawn="1"/>
        </p:nvSpPr>
        <p:spPr>
          <a:xfrm>
            <a:off x="0" y="0"/>
            <a:ext cx="4572000" cy="2583040"/>
          </a:xfrm>
          <a:prstGeom prst="rect">
            <a:avLst/>
          </a:prstGeom>
          <a:solidFill>
            <a:srgbClr val="8DC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69500"/>
            <a:ext cx="9144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B0C26C-F699-C740-90A4-A461A198C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914" y="304802"/>
            <a:ext cx="4069080" cy="162051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GB" sz="3200" b="0" i="0" cap="none" spc="-150" baseline="0" dirty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383" y="304802"/>
            <a:ext cx="3997280" cy="1620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CD8D-3A4A-D148-8B12-1D6AEC38B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8993-732F-2D4D-9C1A-4387F737BD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_halfhorizontal_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58F4BA-AAC1-6547-90E5-42FDA51D75F1}"/>
              </a:ext>
            </a:extLst>
          </p:cNvPr>
          <p:cNvSpPr/>
          <p:nvPr userDrawn="1"/>
        </p:nvSpPr>
        <p:spPr>
          <a:xfrm>
            <a:off x="0" y="0"/>
            <a:ext cx="4572000" cy="258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69500"/>
            <a:ext cx="9144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B0C26C-F699-C740-90A4-A461A198C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914" y="304802"/>
            <a:ext cx="4069080" cy="162051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GB" sz="3200" b="0" i="0" cap="none" spc="-150" baseline="0" dirty="0">
                <a:solidFill>
                  <a:schemeClr val="bg1"/>
                </a:solidFill>
                <a:latin typeface="Gotham-Bold" panose="02000804030000020004" pitchFamily="2" charset="0"/>
                <a:cs typeface="Gotham-Bold" panose="02000804030000020004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383" y="304802"/>
            <a:ext cx="3997280" cy="1620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CD8D-3A4A-D148-8B12-1D6AEC38B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8993-732F-2D4D-9C1A-4387F737BD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halfhorizontal_tex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69500"/>
            <a:ext cx="9144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383" y="304802"/>
            <a:ext cx="3997280" cy="1620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CD8D-3A4A-D148-8B12-1D6AEC38B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8993-732F-2D4D-9C1A-4387F737BD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BFC313-8C18-5B44-891A-761FB7A6F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304802"/>
            <a:ext cx="4075656" cy="162051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832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_subheader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CFF446-D2CE-4142-AF21-FDF5C25C1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7172" y="1821182"/>
            <a:ext cx="3248266" cy="303021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401" y="1821182"/>
            <a:ext cx="3237871" cy="303021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B126845-9C61-9A41-ADDA-D1B64F5B0F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00402" y="4865053"/>
            <a:ext cx="3127011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B80815-4AEE-E944-8568-F4E76CEBE6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4865053"/>
            <a:ext cx="251253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1A69AD-77ED-D44B-8ADA-E92E9B822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5248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9A7437-241A-524D-A630-91BCCE44C2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44338" y="1820863"/>
            <a:ext cx="2099662" cy="303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L" sz="1200" b="0" i="0">
                <a:latin typeface="Noway" panose="02000506000000020004" pitchFamily="2" charset="77"/>
              </a:defRPr>
            </a:lvl1pPr>
          </a:lstStyle>
          <a:p>
            <a:pPr marL="108000" marR="0" lvl="0" indent="-1080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2 pictur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967498-0C97-4447-8D14-73E26124138C}"/>
              </a:ext>
            </a:extLst>
          </p:cNvPr>
          <p:cNvSpPr/>
          <p:nvPr userDrawn="1"/>
        </p:nvSpPr>
        <p:spPr>
          <a:xfrm>
            <a:off x="4571956" y="2560460"/>
            <a:ext cx="4572000" cy="2583039"/>
          </a:xfrm>
          <a:prstGeom prst="rect">
            <a:avLst/>
          </a:prstGeom>
          <a:solidFill>
            <a:srgbClr val="DF1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1956" cy="257175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1282700"/>
            <a:ext cx="3997280" cy="911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66FFC21-2C78-594E-9F7B-B1BEC2914F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-1"/>
            <a:ext cx="4572000" cy="2560461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6AC7D-823B-9F49-8205-D07E8FC193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5C0E3C-E137-AD46-AC51-E59BDC34E6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B3C844-7D3D-524E-A8BC-ACC43E090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304802"/>
            <a:ext cx="3997280" cy="91186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020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2 pictures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967498-0C97-4447-8D14-73E26124138C}"/>
              </a:ext>
            </a:extLst>
          </p:cNvPr>
          <p:cNvSpPr/>
          <p:nvPr userDrawn="1"/>
        </p:nvSpPr>
        <p:spPr>
          <a:xfrm>
            <a:off x="4571956" y="2560460"/>
            <a:ext cx="4572000" cy="2583039"/>
          </a:xfrm>
          <a:prstGeom prst="rect">
            <a:avLst/>
          </a:prstGeom>
          <a:solidFill>
            <a:srgbClr val="8DC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1956" cy="257175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1282700"/>
            <a:ext cx="3997280" cy="911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66FFC21-2C78-594E-9F7B-B1BEC2914F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-1"/>
            <a:ext cx="4572000" cy="2560461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6AC7D-823B-9F49-8205-D07E8FC193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5C0E3C-E137-AD46-AC51-E59BDC34E6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B3C844-7D3D-524E-A8BC-ACC43E090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304802"/>
            <a:ext cx="3997280" cy="91186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771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2 pictures_tex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967498-0C97-4447-8D14-73E26124138C}"/>
              </a:ext>
            </a:extLst>
          </p:cNvPr>
          <p:cNvSpPr/>
          <p:nvPr userDrawn="1"/>
        </p:nvSpPr>
        <p:spPr>
          <a:xfrm>
            <a:off x="4571956" y="2560460"/>
            <a:ext cx="4572000" cy="2583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way Regular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5E999-2C99-EF45-BFC8-1B35B12AB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1956" cy="257175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CEDA4-D5C2-344B-811C-48B7AB9922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1282700"/>
            <a:ext cx="3997280" cy="911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Noway" panose="02000506000000020004" pitchFamily="2" charset="7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66FFC21-2C78-594E-9F7B-B1BEC2914F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-1"/>
            <a:ext cx="4572000" cy="2560461"/>
          </a:xfrm>
          <a:prstGeom prst="rect">
            <a:avLst/>
          </a:prstGeom>
          <a:solidFill>
            <a:srgbClr val="E5E5E5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6AC7D-823B-9F49-8205-D07E8FC193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5C0E3C-E137-AD46-AC51-E59BDC34E6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B3C844-7D3D-524E-A8BC-ACC43E090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304802"/>
            <a:ext cx="3997280" cy="91186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722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1482172-0B18-1B4C-A5E4-02D11B6438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69500"/>
            <a:ext cx="4572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3FF1B95-B410-5643-A047-6A50C377F7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2569500"/>
            <a:ext cx="4572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49DFC-A2F0-3540-96C7-82AF2BD534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-8310"/>
            <a:ext cx="4572000" cy="2574000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CD71A15-9D04-3A49-A6AC-F6538ABD7D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2000" y="-8310"/>
            <a:ext cx="4572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19CC03-EB8D-3647-A2B1-C78C3A83E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304802"/>
            <a:ext cx="8569324" cy="54530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lang="en-NL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92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able Placeholder 4">
            <a:extLst>
              <a:ext uri="{FF2B5EF4-FFF2-40B4-BE49-F238E27FC236}">
                <a16:creationId xmlns:a16="http://schemas.microsoft.com/office/drawing/2014/main" id="{7C2C920C-2FA6-2F48-BD1A-8001379BDA73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287338" y="942975"/>
            <a:ext cx="8572500" cy="3843338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table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52F1F1-5798-AF4D-BEFB-7BC9006A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286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C04C3CC-137F-0647-8158-79A057D6326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87338" y="935038"/>
            <a:ext cx="8572500" cy="3865562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GB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2E6B9B-3F1E-E94A-9620-275FAC5A6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316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3">
            <a:extLst>
              <a:ext uri="{FF2B5EF4-FFF2-40B4-BE49-F238E27FC236}">
                <a16:creationId xmlns:a16="http://schemas.microsoft.com/office/drawing/2014/main" id="{99ECB14B-F18B-D14F-B491-36669BC7C8CF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>
          <a:xfrm>
            <a:off x="287338" y="935038"/>
            <a:ext cx="8572500" cy="3865562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0A1F16-C9AB-984D-AE3E-7AD0691B4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919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89261-6A7D-9B48-8B07-423C6D868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8C7520-BC4E-0D4C-83A9-78C13B6D49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5943F14-0526-5247-9232-1D7A0CFD39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7338" y="935038"/>
            <a:ext cx="8572500" cy="3865562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2645CC-23C7-3347-963D-CE69CC670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2"/>
            <a:ext cx="8572092" cy="45847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1971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75AF-EF0E-A94E-80EB-5092E824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C99F-6DB6-344F-954C-F48A01E3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68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5781B9F-AC9C-2B4D-B3D8-93C5F0CD240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EB06B9-9E6F-EA42-BFCE-AF17C40E9CF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8718332 w 9144000"/>
              <a:gd name="connsiteY1" fmla="*/ 0 h 5143500"/>
              <a:gd name="connsiteX2" fmla="*/ 8805047 w 9144000"/>
              <a:gd name="connsiteY2" fmla="*/ 219929 h 5143500"/>
              <a:gd name="connsiteX3" fmla="*/ 9141284 w 9144000"/>
              <a:gd name="connsiteY3" fmla="*/ 1530086 h 5143500"/>
              <a:gd name="connsiteX4" fmla="*/ 9144000 w 9144000"/>
              <a:gd name="connsiteY4" fmla="*/ 1551462 h 5143500"/>
              <a:gd name="connsiteX5" fmla="*/ 9144000 w 9144000"/>
              <a:gd name="connsiteY5" fmla="*/ 3592039 h 5143500"/>
              <a:gd name="connsiteX6" fmla="*/ 9141284 w 9144000"/>
              <a:gd name="connsiteY6" fmla="*/ 3613415 h 5143500"/>
              <a:gd name="connsiteX7" fmla="*/ 8805047 w 9144000"/>
              <a:gd name="connsiteY7" fmla="*/ 4923572 h 5143500"/>
              <a:gd name="connsiteX8" fmla="*/ 8718332 w 9144000"/>
              <a:gd name="connsiteY8" fmla="*/ 5143500 h 5143500"/>
              <a:gd name="connsiteX9" fmla="*/ 0 w 9144000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8718332" y="0"/>
                </a:lnTo>
                <a:lnTo>
                  <a:pt x="8805047" y="219929"/>
                </a:lnTo>
                <a:cubicBezTo>
                  <a:pt x="8958481" y="638977"/>
                  <a:pt x="9072088" y="1077224"/>
                  <a:pt x="9141284" y="1530086"/>
                </a:cubicBezTo>
                <a:lnTo>
                  <a:pt x="9144000" y="1551462"/>
                </a:lnTo>
                <a:lnTo>
                  <a:pt x="9144000" y="3592039"/>
                </a:lnTo>
                <a:lnTo>
                  <a:pt x="9141284" y="3613415"/>
                </a:lnTo>
                <a:cubicBezTo>
                  <a:pt x="9072088" y="4066276"/>
                  <a:pt x="8958481" y="4504523"/>
                  <a:pt x="8805047" y="4923572"/>
                </a:cubicBezTo>
                <a:lnTo>
                  <a:pt x="87183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D87F79-096A-9B4F-A908-C8388FAFF6C7}"/>
              </a:ext>
            </a:extLst>
          </p:cNvPr>
          <p:cNvSpPr/>
          <p:nvPr userDrawn="1"/>
        </p:nvSpPr>
        <p:spPr>
          <a:xfrm>
            <a:off x="0" y="0"/>
            <a:ext cx="8500096" cy="5143500"/>
          </a:xfrm>
          <a:custGeom>
            <a:avLst/>
            <a:gdLst>
              <a:gd name="connsiteX0" fmla="*/ 0 w 8500096"/>
              <a:gd name="connsiteY0" fmla="*/ 0 h 5143500"/>
              <a:gd name="connsiteX1" fmla="*/ 7933454 w 8500096"/>
              <a:gd name="connsiteY1" fmla="*/ 0 h 5143500"/>
              <a:gd name="connsiteX2" fmla="*/ 8019156 w 8500096"/>
              <a:gd name="connsiteY2" fmla="*/ 189570 h 5143500"/>
              <a:gd name="connsiteX3" fmla="*/ 8500096 w 8500096"/>
              <a:gd name="connsiteY3" fmla="*/ 2571750 h 5143500"/>
              <a:gd name="connsiteX4" fmla="*/ 8019156 w 8500096"/>
              <a:gd name="connsiteY4" fmla="*/ 4953931 h 5143500"/>
              <a:gd name="connsiteX5" fmla="*/ 7933454 w 8500096"/>
              <a:gd name="connsiteY5" fmla="*/ 5143500 h 5143500"/>
              <a:gd name="connsiteX6" fmla="*/ 0 w 850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0096" h="5143500">
                <a:moveTo>
                  <a:pt x="0" y="0"/>
                </a:moveTo>
                <a:lnTo>
                  <a:pt x="7933454" y="0"/>
                </a:lnTo>
                <a:lnTo>
                  <a:pt x="8019156" y="189570"/>
                </a:lnTo>
                <a:cubicBezTo>
                  <a:pt x="8328845" y="921756"/>
                  <a:pt x="8500096" y="1726754"/>
                  <a:pt x="8500096" y="2571750"/>
                </a:cubicBezTo>
                <a:cubicBezTo>
                  <a:pt x="8500096" y="3416746"/>
                  <a:pt x="8328845" y="4221744"/>
                  <a:pt x="8019156" y="4953931"/>
                </a:cubicBezTo>
                <a:lnTo>
                  <a:pt x="7933454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697990-51AA-1A4A-9172-313811073B7A}"/>
              </a:ext>
            </a:extLst>
          </p:cNvPr>
          <p:cNvSpPr/>
          <p:nvPr userDrawn="1"/>
        </p:nvSpPr>
        <p:spPr>
          <a:xfrm>
            <a:off x="0" y="0"/>
            <a:ext cx="7780096" cy="5143500"/>
          </a:xfrm>
          <a:custGeom>
            <a:avLst/>
            <a:gdLst>
              <a:gd name="connsiteX0" fmla="*/ 0 w 7780096"/>
              <a:gd name="connsiteY0" fmla="*/ 0 h 5143500"/>
              <a:gd name="connsiteX1" fmla="*/ 7129478 w 7780096"/>
              <a:gd name="connsiteY1" fmla="*/ 0 h 5143500"/>
              <a:gd name="connsiteX2" fmla="*/ 7247598 w 7780096"/>
              <a:gd name="connsiteY2" fmla="*/ 230627 h 5143500"/>
              <a:gd name="connsiteX3" fmla="*/ 7780096 w 7780096"/>
              <a:gd name="connsiteY3" fmla="*/ 2571750 h 5143500"/>
              <a:gd name="connsiteX4" fmla="*/ 7247598 w 7780096"/>
              <a:gd name="connsiteY4" fmla="*/ 4912874 h 5143500"/>
              <a:gd name="connsiteX5" fmla="*/ 7129478 w 7780096"/>
              <a:gd name="connsiteY5" fmla="*/ 5143500 h 5143500"/>
              <a:gd name="connsiteX6" fmla="*/ 0 w 778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0096" h="5143500">
                <a:moveTo>
                  <a:pt x="0" y="0"/>
                </a:moveTo>
                <a:lnTo>
                  <a:pt x="7129478" y="0"/>
                </a:lnTo>
                <a:lnTo>
                  <a:pt x="7247598" y="230627"/>
                </a:lnTo>
                <a:cubicBezTo>
                  <a:pt x="7588855" y="938852"/>
                  <a:pt x="7780096" y="1732968"/>
                  <a:pt x="7780096" y="2571750"/>
                </a:cubicBezTo>
                <a:cubicBezTo>
                  <a:pt x="7780096" y="3410533"/>
                  <a:pt x="7588855" y="4204649"/>
                  <a:pt x="7247598" y="4912874"/>
                </a:cubicBezTo>
                <a:lnTo>
                  <a:pt x="712947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399A16E-2A3C-3D4C-B383-B596BEF22FDB}"/>
              </a:ext>
            </a:extLst>
          </p:cNvPr>
          <p:cNvSpPr/>
          <p:nvPr userDrawn="1"/>
        </p:nvSpPr>
        <p:spPr>
          <a:xfrm>
            <a:off x="0" y="0"/>
            <a:ext cx="7060096" cy="5143500"/>
          </a:xfrm>
          <a:custGeom>
            <a:avLst/>
            <a:gdLst>
              <a:gd name="connsiteX0" fmla="*/ 0 w 7060096"/>
              <a:gd name="connsiteY0" fmla="*/ 0 h 5143500"/>
              <a:gd name="connsiteX1" fmla="*/ 6289600 w 7060096"/>
              <a:gd name="connsiteY1" fmla="*/ 0 h 5143500"/>
              <a:gd name="connsiteX2" fmla="*/ 6382557 w 7060096"/>
              <a:gd name="connsiteY2" fmla="*/ 145000 h 5143500"/>
              <a:gd name="connsiteX3" fmla="*/ 7060096 w 7060096"/>
              <a:gd name="connsiteY3" fmla="*/ 2571750 h 5143500"/>
              <a:gd name="connsiteX4" fmla="*/ 6382557 w 7060096"/>
              <a:gd name="connsiteY4" fmla="*/ 4998501 h 5143500"/>
              <a:gd name="connsiteX5" fmla="*/ 6289600 w 7060096"/>
              <a:gd name="connsiteY5" fmla="*/ 5143500 h 5143500"/>
              <a:gd name="connsiteX6" fmla="*/ 0 w 706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096" h="5143500">
                <a:moveTo>
                  <a:pt x="0" y="0"/>
                </a:moveTo>
                <a:lnTo>
                  <a:pt x="6289600" y="0"/>
                </a:lnTo>
                <a:lnTo>
                  <a:pt x="6382557" y="145000"/>
                </a:lnTo>
                <a:cubicBezTo>
                  <a:pt x="6812506" y="852602"/>
                  <a:pt x="7060096" y="1683262"/>
                  <a:pt x="7060096" y="2571750"/>
                </a:cubicBezTo>
                <a:cubicBezTo>
                  <a:pt x="7060096" y="3460238"/>
                  <a:pt x="6812506" y="4290899"/>
                  <a:pt x="6382557" y="4998501"/>
                </a:cubicBezTo>
                <a:lnTo>
                  <a:pt x="6289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97F8D2E-5008-2744-A187-2018DA64A1CC}"/>
              </a:ext>
            </a:extLst>
          </p:cNvPr>
          <p:cNvSpPr/>
          <p:nvPr userDrawn="1"/>
        </p:nvSpPr>
        <p:spPr>
          <a:xfrm>
            <a:off x="0" y="0"/>
            <a:ext cx="6340096" cy="5143500"/>
          </a:xfrm>
          <a:custGeom>
            <a:avLst/>
            <a:gdLst>
              <a:gd name="connsiteX0" fmla="*/ 0 w 6340096"/>
              <a:gd name="connsiteY0" fmla="*/ 0 h 5143500"/>
              <a:gd name="connsiteX1" fmla="*/ 5387817 w 6340096"/>
              <a:gd name="connsiteY1" fmla="*/ 0 h 5143500"/>
              <a:gd name="connsiteX2" fmla="*/ 5435825 w 6340096"/>
              <a:gd name="connsiteY2" fmla="*/ 52822 h 5143500"/>
              <a:gd name="connsiteX3" fmla="*/ 6340096 w 6340096"/>
              <a:gd name="connsiteY3" fmla="*/ 2571750 h 5143500"/>
              <a:gd name="connsiteX4" fmla="*/ 5435825 w 6340096"/>
              <a:gd name="connsiteY4" fmla="*/ 5090678 h 5143500"/>
              <a:gd name="connsiteX5" fmla="*/ 5387817 w 6340096"/>
              <a:gd name="connsiteY5" fmla="*/ 5143500 h 5143500"/>
              <a:gd name="connsiteX6" fmla="*/ 0 w 634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0096" h="5143500">
                <a:moveTo>
                  <a:pt x="0" y="0"/>
                </a:moveTo>
                <a:lnTo>
                  <a:pt x="5387817" y="0"/>
                </a:lnTo>
                <a:lnTo>
                  <a:pt x="5435825" y="52822"/>
                </a:lnTo>
                <a:cubicBezTo>
                  <a:pt x="6000742" y="737344"/>
                  <a:pt x="6340096" y="1614917"/>
                  <a:pt x="6340096" y="2571750"/>
                </a:cubicBezTo>
                <a:cubicBezTo>
                  <a:pt x="6340096" y="3528584"/>
                  <a:pt x="6000742" y="4406157"/>
                  <a:pt x="5435825" y="5090678"/>
                </a:cubicBezTo>
                <a:lnTo>
                  <a:pt x="538781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1AB3FEA-A052-F143-82A6-E6818F65AAD4}"/>
              </a:ext>
            </a:extLst>
          </p:cNvPr>
          <p:cNvSpPr/>
          <p:nvPr userDrawn="1"/>
        </p:nvSpPr>
        <p:spPr>
          <a:xfrm>
            <a:off x="0" y="0"/>
            <a:ext cx="5620096" cy="5143500"/>
          </a:xfrm>
          <a:custGeom>
            <a:avLst/>
            <a:gdLst>
              <a:gd name="connsiteX0" fmla="*/ 414916 w 5620096"/>
              <a:gd name="connsiteY0" fmla="*/ 0 h 5143500"/>
              <a:gd name="connsiteX1" fmla="*/ 4345277 w 5620096"/>
              <a:gd name="connsiteY1" fmla="*/ 0 h 5143500"/>
              <a:gd name="connsiteX2" fmla="*/ 4441037 w 5620096"/>
              <a:gd name="connsiteY2" fmla="*/ 71608 h 5143500"/>
              <a:gd name="connsiteX3" fmla="*/ 5620096 w 5620096"/>
              <a:gd name="connsiteY3" fmla="*/ 2571750 h 5143500"/>
              <a:gd name="connsiteX4" fmla="*/ 4441037 w 5620096"/>
              <a:gd name="connsiteY4" fmla="*/ 5071892 h 5143500"/>
              <a:gd name="connsiteX5" fmla="*/ 4345277 w 5620096"/>
              <a:gd name="connsiteY5" fmla="*/ 5143500 h 5143500"/>
              <a:gd name="connsiteX6" fmla="*/ 414916 w 5620096"/>
              <a:gd name="connsiteY6" fmla="*/ 5143500 h 5143500"/>
              <a:gd name="connsiteX7" fmla="*/ 319155 w 5620096"/>
              <a:gd name="connsiteY7" fmla="*/ 5071892 h 5143500"/>
              <a:gd name="connsiteX8" fmla="*/ 89070 w 5620096"/>
              <a:gd name="connsiteY8" fmla="*/ 4862776 h 5143500"/>
              <a:gd name="connsiteX9" fmla="*/ 0 w 5620096"/>
              <a:gd name="connsiteY9" fmla="*/ 4764775 h 5143500"/>
              <a:gd name="connsiteX10" fmla="*/ 0 w 5620096"/>
              <a:gd name="connsiteY10" fmla="*/ 378726 h 5143500"/>
              <a:gd name="connsiteX11" fmla="*/ 89070 w 5620096"/>
              <a:gd name="connsiteY11" fmla="*/ 280724 h 5143500"/>
              <a:gd name="connsiteX12" fmla="*/ 319155 w 5620096"/>
              <a:gd name="connsiteY12" fmla="*/ 7160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0096" h="5143500">
                <a:moveTo>
                  <a:pt x="414916" y="0"/>
                </a:moveTo>
                <a:lnTo>
                  <a:pt x="4345277" y="0"/>
                </a:lnTo>
                <a:lnTo>
                  <a:pt x="4441037" y="71608"/>
                </a:lnTo>
                <a:cubicBezTo>
                  <a:pt x="5161118" y="665872"/>
                  <a:pt x="5620096" y="1565211"/>
                  <a:pt x="5620096" y="2571750"/>
                </a:cubicBezTo>
                <a:cubicBezTo>
                  <a:pt x="5620096" y="3578289"/>
                  <a:pt x="5161118" y="4477628"/>
                  <a:pt x="4441037" y="5071892"/>
                </a:cubicBezTo>
                <a:lnTo>
                  <a:pt x="4345277" y="5143500"/>
                </a:lnTo>
                <a:lnTo>
                  <a:pt x="414916" y="5143500"/>
                </a:lnTo>
                <a:lnTo>
                  <a:pt x="319155" y="5071892"/>
                </a:lnTo>
                <a:cubicBezTo>
                  <a:pt x="239146" y="5005863"/>
                  <a:pt x="162361" y="4936067"/>
                  <a:pt x="89070" y="4862776"/>
                </a:cubicBezTo>
                <a:lnTo>
                  <a:pt x="0" y="4764775"/>
                </a:lnTo>
                <a:lnTo>
                  <a:pt x="0" y="378726"/>
                </a:lnTo>
                <a:lnTo>
                  <a:pt x="89070" y="280724"/>
                </a:lnTo>
                <a:cubicBezTo>
                  <a:pt x="162361" y="207433"/>
                  <a:pt x="239146" y="137638"/>
                  <a:pt x="319155" y="71608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BA0C28D-79BF-084A-B6CA-0786AA5B4148}"/>
              </a:ext>
            </a:extLst>
          </p:cNvPr>
          <p:cNvSpPr/>
          <p:nvPr userDrawn="1"/>
        </p:nvSpPr>
        <p:spPr>
          <a:xfrm>
            <a:off x="0" y="51750"/>
            <a:ext cx="4900096" cy="5040000"/>
          </a:xfrm>
          <a:custGeom>
            <a:avLst/>
            <a:gdLst>
              <a:gd name="connsiteX0" fmla="*/ 2380096 w 4900096"/>
              <a:gd name="connsiteY0" fmla="*/ 0 h 5040000"/>
              <a:gd name="connsiteX1" fmla="*/ 4900096 w 4900096"/>
              <a:gd name="connsiteY1" fmla="*/ 2520000 h 5040000"/>
              <a:gd name="connsiteX2" fmla="*/ 2380096 w 4900096"/>
              <a:gd name="connsiteY2" fmla="*/ 5040000 h 5040000"/>
              <a:gd name="connsiteX3" fmla="*/ 58130 w 4900096"/>
              <a:gd name="connsiteY3" fmla="*/ 3500898 h 5040000"/>
              <a:gd name="connsiteX4" fmla="*/ 0 w 4900096"/>
              <a:gd name="connsiteY4" fmla="*/ 3342075 h 5040000"/>
              <a:gd name="connsiteX5" fmla="*/ 0 w 4900096"/>
              <a:gd name="connsiteY5" fmla="*/ 1697925 h 5040000"/>
              <a:gd name="connsiteX6" fmla="*/ 58130 w 4900096"/>
              <a:gd name="connsiteY6" fmla="*/ 1539102 h 5040000"/>
              <a:gd name="connsiteX7" fmla="*/ 2380096 w 4900096"/>
              <a:gd name="connsiteY7" fmla="*/ 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096" h="5040000">
                <a:moveTo>
                  <a:pt x="2380096" y="0"/>
                </a:moveTo>
                <a:cubicBezTo>
                  <a:pt x="3771854" y="0"/>
                  <a:pt x="4900096" y="1128242"/>
                  <a:pt x="4900096" y="2520000"/>
                </a:cubicBezTo>
                <a:cubicBezTo>
                  <a:pt x="4900096" y="3911758"/>
                  <a:pt x="3771854" y="5040000"/>
                  <a:pt x="2380096" y="5040000"/>
                </a:cubicBezTo>
                <a:cubicBezTo>
                  <a:pt x="1336278" y="5040000"/>
                  <a:pt x="440687" y="4405364"/>
                  <a:pt x="58130" y="3500898"/>
                </a:cubicBezTo>
                <a:lnTo>
                  <a:pt x="0" y="3342075"/>
                </a:lnTo>
                <a:lnTo>
                  <a:pt x="0" y="1697925"/>
                </a:lnTo>
                <a:lnTo>
                  <a:pt x="58130" y="1539102"/>
                </a:lnTo>
                <a:cubicBezTo>
                  <a:pt x="440687" y="634636"/>
                  <a:pt x="1336278" y="0"/>
                  <a:pt x="23800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96B41F-C50B-8140-A953-E17A9226744E}"/>
              </a:ext>
            </a:extLst>
          </p:cNvPr>
          <p:cNvSpPr/>
          <p:nvPr userDrawn="1"/>
        </p:nvSpPr>
        <p:spPr>
          <a:xfrm>
            <a:off x="580096" y="771750"/>
            <a:ext cx="3600000" cy="360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E29031-0A26-CF4A-987F-4F46410B8868}"/>
              </a:ext>
            </a:extLst>
          </p:cNvPr>
          <p:cNvSpPr/>
          <p:nvPr userDrawn="1"/>
        </p:nvSpPr>
        <p:spPr>
          <a:xfrm>
            <a:off x="1300096" y="1491750"/>
            <a:ext cx="2160000" cy="21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8E5B82-2FFA-DD46-A4E1-09A2696CD9DD}"/>
              </a:ext>
            </a:extLst>
          </p:cNvPr>
          <p:cNvSpPr/>
          <p:nvPr userDrawn="1"/>
        </p:nvSpPr>
        <p:spPr>
          <a:xfrm>
            <a:off x="3708304" y="203200"/>
            <a:ext cx="5255074" cy="4773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0771EF23-D211-6A49-AFC5-A36DA96C3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13" y="2332513"/>
            <a:ext cx="1996569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sz="3600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>
                <a:solidFill>
                  <a:schemeClr val="bg1"/>
                </a:solidFill>
              </a:rPr>
              <a:t>Agenda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75AF-EF0E-A94E-80EB-5092E824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C99F-6DB6-344F-954C-F48A01E3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B7D7BB-B723-0345-9571-ED3978A7F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4289" y="309092"/>
            <a:ext cx="1791380" cy="455659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b="0" i="0">
                <a:latin typeface="Noway Medium" panose="02000506000000020004" pitchFamily="2" charset="77"/>
              </a:defRPr>
            </a:lvl1pPr>
            <a:lvl2pPr marL="342900" indent="0" algn="r">
              <a:buNone/>
              <a:defRPr>
                <a:latin typeface="Noway" panose="02000506000000020004" pitchFamily="2" charset="77"/>
              </a:defRPr>
            </a:lvl2pPr>
            <a:lvl3pPr marL="685800" indent="0" algn="r">
              <a:buNone/>
              <a:defRPr>
                <a:latin typeface="Noway" panose="02000506000000020004" pitchFamily="2" charset="77"/>
              </a:defRPr>
            </a:lvl3pPr>
            <a:lvl4pPr marL="1028700" indent="0" algn="r">
              <a:buNone/>
              <a:defRPr>
                <a:latin typeface="Noway" panose="02000506000000020004" pitchFamily="2" charset="77"/>
              </a:defRPr>
            </a:lvl4pPr>
            <a:lvl5pPr marL="1371600" indent="0" algn="r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Topic</a:t>
            </a:r>
            <a:endParaRPr lang="en-NL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94EA7B-78D4-1544-8979-D958B157F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214" y="309092"/>
            <a:ext cx="2931642" cy="45565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>
                <a:latin typeface="Noway" panose="02000506000000020004" pitchFamily="2" charset="77"/>
              </a:defRPr>
            </a:lvl1pPr>
            <a:lvl2pPr marL="342900" indent="0">
              <a:buNone/>
              <a:defRPr>
                <a:latin typeface="Noway" panose="02000506000000020004" pitchFamily="2" charset="77"/>
              </a:defRPr>
            </a:lvl2pPr>
            <a:lvl3pPr marL="685800" indent="0">
              <a:buNone/>
              <a:defRPr>
                <a:latin typeface="Noway" panose="02000506000000020004" pitchFamily="2" charset="77"/>
              </a:defRPr>
            </a:lvl3pPr>
            <a:lvl4pPr marL="1028700" indent="0">
              <a:buNone/>
              <a:defRPr>
                <a:latin typeface="Noway" panose="02000506000000020004" pitchFamily="2" charset="77"/>
              </a:defRPr>
            </a:lvl4pPr>
            <a:lvl5pPr marL="1371600" indent="0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Speaker</a:t>
            </a:r>
            <a:endParaRPr lang="en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2323-4FFE-EC4B-9D63-21E9FD82213D}"/>
              </a:ext>
            </a:extLst>
          </p:cNvPr>
          <p:cNvCxnSpPr/>
          <p:nvPr userDrawn="1"/>
        </p:nvCxnSpPr>
        <p:spPr>
          <a:xfrm>
            <a:off x="5756856" y="316516"/>
            <a:ext cx="0" cy="4510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25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_subheader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BED3A4-D842-2746-89E1-8055D2ED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600" b="0" i="0" cap="none" baseline="0">
                <a:solidFill>
                  <a:schemeClr val="accent1"/>
                </a:solidFill>
                <a:latin typeface="Noway" panose="02000506000000020004" pitchFamily="2" charset="77"/>
                <a:cs typeface="Gotham Bold" pitchFamily="2" charset="0"/>
              </a:defRPr>
            </a:lvl1pPr>
            <a:lvl2pPr marL="3429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2pPr>
            <a:lvl3pPr marL="6858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3pPr>
            <a:lvl4pPr marL="10287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4pPr>
            <a:lvl5pPr marL="1371600" indent="0">
              <a:buNone/>
              <a:defRPr b="1" i="0" cap="all" baseline="0">
                <a:latin typeface="Gotham Bold" pitchFamily="2" charset="0"/>
                <a:cs typeface="Gotham Bol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CFF446-D2CE-4142-AF21-FDF5C25C1A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8397" y="1821182"/>
            <a:ext cx="3248266" cy="303021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 b="0" i="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1626" y="1821182"/>
            <a:ext cx="3237871" cy="3030218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B126845-9C61-9A41-ADDA-D1B64F5B0F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00402" y="4865053"/>
            <a:ext cx="3127011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B80815-4AEE-E944-8568-F4E76CEBE6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4865053"/>
            <a:ext cx="251253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1A69AD-77ED-D44B-8ADA-E92E9B822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5248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9A7437-241A-524D-A630-91BCCE44C2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820863"/>
            <a:ext cx="2099662" cy="303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L" sz="1200" b="0" i="0">
                <a:latin typeface="Noway" panose="02000506000000020004" pitchFamily="2" charset="77"/>
              </a:defRPr>
            </a:lvl1pPr>
          </a:lstStyle>
          <a:p>
            <a:pPr marL="108000" marR="0" lvl="0" indent="-1080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5781B9F-AC9C-2B4D-B3D8-93C5F0CD240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EB06B9-9E6F-EA42-BFCE-AF17C40E9CF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8718332 w 9144000"/>
              <a:gd name="connsiteY1" fmla="*/ 0 h 5143500"/>
              <a:gd name="connsiteX2" fmla="*/ 8805047 w 9144000"/>
              <a:gd name="connsiteY2" fmla="*/ 219929 h 5143500"/>
              <a:gd name="connsiteX3" fmla="*/ 9141284 w 9144000"/>
              <a:gd name="connsiteY3" fmla="*/ 1530086 h 5143500"/>
              <a:gd name="connsiteX4" fmla="*/ 9144000 w 9144000"/>
              <a:gd name="connsiteY4" fmla="*/ 1551462 h 5143500"/>
              <a:gd name="connsiteX5" fmla="*/ 9144000 w 9144000"/>
              <a:gd name="connsiteY5" fmla="*/ 3592039 h 5143500"/>
              <a:gd name="connsiteX6" fmla="*/ 9141284 w 9144000"/>
              <a:gd name="connsiteY6" fmla="*/ 3613415 h 5143500"/>
              <a:gd name="connsiteX7" fmla="*/ 8805047 w 9144000"/>
              <a:gd name="connsiteY7" fmla="*/ 4923572 h 5143500"/>
              <a:gd name="connsiteX8" fmla="*/ 8718332 w 9144000"/>
              <a:gd name="connsiteY8" fmla="*/ 5143500 h 5143500"/>
              <a:gd name="connsiteX9" fmla="*/ 0 w 9144000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8718332" y="0"/>
                </a:lnTo>
                <a:lnTo>
                  <a:pt x="8805047" y="219929"/>
                </a:lnTo>
                <a:cubicBezTo>
                  <a:pt x="8958481" y="638977"/>
                  <a:pt x="9072088" y="1077224"/>
                  <a:pt x="9141284" y="1530086"/>
                </a:cubicBezTo>
                <a:lnTo>
                  <a:pt x="9144000" y="1551462"/>
                </a:lnTo>
                <a:lnTo>
                  <a:pt x="9144000" y="3592039"/>
                </a:lnTo>
                <a:lnTo>
                  <a:pt x="9141284" y="3613415"/>
                </a:lnTo>
                <a:cubicBezTo>
                  <a:pt x="9072088" y="4066276"/>
                  <a:pt x="8958481" y="4504523"/>
                  <a:pt x="8805047" y="4923572"/>
                </a:cubicBezTo>
                <a:lnTo>
                  <a:pt x="87183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D87F79-096A-9B4F-A908-C8388FAFF6C7}"/>
              </a:ext>
            </a:extLst>
          </p:cNvPr>
          <p:cNvSpPr/>
          <p:nvPr userDrawn="1"/>
        </p:nvSpPr>
        <p:spPr>
          <a:xfrm>
            <a:off x="0" y="0"/>
            <a:ext cx="8500096" cy="5143500"/>
          </a:xfrm>
          <a:custGeom>
            <a:avLst/>
            <a:gdLst>
              <a:gd name="connsiteX0" fmla="*/ 0 w 8500096"/>
              <a:gd name="connsiteY0" fmla="*/ 0 h 5143500"/>
              <a:gd name="connsiteX1" fmla="*/ 7933454 w 8500096"/>
              <a:gd name="connsiteY1" fmla="*/ 0 h 5143500"/>
              <a:gd name="connsiteX2" fmla="*/ 8019156 w 8500096"/>
              <a:gd name="connsiteY2" fmla="*/ 189570 h 5143500"/>
              <a:gd name="connsiteX3" fmla="*/ 8500096 w 8500096"/>
              <a:gd name="connsiteY3" fmla="*/ 2571750 h 5143500"/>
              <a:gd name="connsiteX4" fmla="*/ 8019156 w 8500096"/>
              <a:gd name="connsiteY4" fmla="*/ 4953931 h 5143500"/>
              <a:gd name="connsiteX5" fmla="*/ 7933454 w 8500096"/>
              <a:gd name="connsiteY5" fmla="*/ 5143500 h 5143500"/>
              <a:gd name="connsiteX6" fmla="*/ 0 w 850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0096" h="5143500">
                <a:moveTo>
                  <a:pt x="0" y="0"/>
                </a:moveTo>
                <a:lnTo>
                  <a:pt x="7933454" y="0"/>
                </a:lnTo>
                <a:lnTo>
                  <a:pt x="8019156" y="189570"/>
                </a:lnTo>
                <a:cubicBezTo>
                  <a:pt x="8328845" y="921756"/>
                  <a:pt x="8500096" y="1726754"/>
                  <a:pt x="8500096" y="2571750"/>
                </a:cubicBezTo>
                <a:cubicBezTo>
                  <a:pt x="8500096" y="3416746"/>
                  <a:pt x="8328845" y="4221744"/>
                  <a:pt x="8019156" y="4953931"/>
                </a:cubicBezTo>
                <a:lnTo>
                  <a:pt x="7933454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697990-51AA-1A4A-9172-313811073B7A}"/>
              </a:ext>
            </a:extLst>
          </p:cNvPr>
          <p:cNvSpPr/>
          <p:nvPr userDrawn="1"/>
        </p:nvSpPr>
        <p:spPr>
          <a:xfrm>
            <a:off x="0" y="0"/>
            <a:ext cx="7780096" cy="5143500"/>
          </a:xfrm>
          <a:custGeom>
            <a:avLst/>
            <a:gdLst>
              <a:gd name="connsiteX0" fmla="*/ 0 w 7780096"/>
              <a:gd name="connsiteY0" fmla="*/ 0 h 5143500"/>
              <a:gd name="connsiteX1" fmla="*/ 7129478 w 7780096"/>
              <a:gd name="connsiteY1" fmla="*/ 0 h 5143500"/>
              <a:gd name="connsiteX2" fmla="*/ 7247598 w 7780096"/>
              <a:gd name="connsiteY2" fmla="*/ 230627 h 5143500"/>
              <a:gd name="connsiteX3" fmla="*/ 7780096 w 7780096"/>
              <a:gd name="connsiteY3" fmla="*/ 2571750 h 5143500"/>
              <a:gd name="connsiteX4" fmla="*/ 7247598 w 7780096"/>
              <a:gd name="connsiteY4" fmla="*/ 4912874 h 5143500"/>
              <a:gd name="connsiteX5" fmla="*/ 7129478 w 7780096"/>
              <a:gd name="connsiteY5" fmla="*/ 5143500 h 5143500"/>
              <a:gd name="connsiteX6" fmla="*/ 0 w 778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0096" h="5143500">
                <a:moveTo>
                  <a:pt x="0" y="0"/>
                </a:moveTo>
                <a:lnTo>
                  <a:pt x="7129478" y="0"/>
                </a:lnTo>
                <a:lnTo>
                  <a:pt x="7247598" y="230627"/>
                </a:lnTo>
                <a:cubicBezTo>
                  <a:pt x="7588855" y="938852"/>
                  <a:pt x="7780096" y="1732968"/>
                  <a:pt x="7780096" y="2571750"/>
                </a:cubicBezTo>
                <a:cubicBezTo>
                  <a:pt x="7780096" y="3410533"/>
                  <a:pt x="7588855" y="4204649"/>
                  <a:pt x="7247598" y="4912874"/>
                </a:cubicBezTo>
                <a:lnTo>
                  <a:pt x="712947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399A16E-2A3C-3D4C-B383-B596BEF22FDB}"/>
              </a:ext>
            </a:extLst>
          </p:cNvPr>
          <p:cNvSpPr/>
          <p:nvPr userDrawn="1"/>
        </p:nvSpPr>
        <p:spPr>
          <a:xfrm>
            <a:off x="0" y="0"/>
            <a:ext cx="7060096" cy="5143500"/>
          </a:xfrm>
          <a:custGeom>
            <a:avLst/>
            <a:gdLst>
              <a:gd name="connsiteX0" fmla="*/ 0 w 7060096"/>
              <a:gd name="connsiteY0" fmla="*/ 0 h 5143500"/>
              <a:gd name="connsiteX1" fmla="*/ 6289600 w 7060096"/>
              <a:gd name="connsiteY1" fmla="*/ 0 h 5143500"/>
              <a:gd name="connsiteX2" fmla="*/ 6382557 w 7060096"/>
              <a:gd name="connsiteY2" fmla="*/ 145000 h 5143500"/>
              <a:gd name="connsiteX3" fmla="*/ 7060096 w 7060096"/>
              <a:gd name="connsiteY3" fmla="*/ 2571750 h 5143500"/>
              <a:gd name="connsiteX4" fmla="*/ 6382557 w 7060096"/>
              <a:gd name="connsiteY4" fmla="*/ 4998501 h 5143500"/>
              <a:gd name="connsiteX5" fmla="*/ 6289600 w 7060096"/>
              <a:gd name="connsiteY5" fmla="*/ 5143500 h 5143500"/>
              <a:gd name="connsiteX6" fmla="*/ 0 w 706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096" h="5143500">
                <a:moveTo>
                  <a:pt x="0" y="0"/>
                </a:moveTo>
                <a:lnTo>
                  <a:pt x="6289600" y="0"/>
                </a:lnTo>
                <a:lnTo>
                  <a:pt x="6382557" y="145000"/>
                </a:lnTo>
                <a:cubicBezTo>
                  <a:pt x="6812506" y="852602"/>
                  <a:pt x="7060096" y="1683262"/>
                  <a:pt x="7060096" y="2571750"/>
                </a:cubicBezTo>
                <a:cubicBezTo>
                  <a:pt x="7060096" y="3460238"/>
                  <a:pt x="6812506" y="4290899"/>
                  <a:pt x="6382557" y="4998501"/>
                </a:cubicBezTo>
                <a:lnTo>
                  <a:pt x="6289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97F8D2E-5008-2744-A187-2018DA64A1CC}"/>
              </a:ext>
            </a:extLst>
          </p:cNvPr>
          <p:cNvSpPr/>
          <p:nvPr userDrawn="1"/>
        </p:nvSpPr>
        <p:spPr>
          <a:xfrm>
            <a:off x="0" y="0"/>
            <a:ext cx="6340096" cy="5143500"/>
          </a:xfrm>
          <a:custGeom>
            <a:avLst/>
            <a:gdLst>
              <a:gd name="connsiteX0" fmla="*/ 0 w 6340096"/>
              <a:gd name="connsiteY0" fmla="*/ 0 h 5143500"/>
              <a:gd name="connsiteX1" fmla="*/ 5387817 w 6340096"/>
              <a:gd name="connsiteY1" fmla="*/ 0 h 5143500"/>
              <a:gd name="connsiteX2" fmla="*/ 5435825 w 6340096"/>
              <a:gd name="connsiteY2" fmla="*/ 52822 h 5143500"/>
              <a:gd name="connsiteX3" fmla="*/ 6340096 w 6340096"/>
              <a:gd name="connsiteY3" fmla="*/ 2571750 h 5143500"/>
              <a:gd name="connsiteX4" fmla="*/ 5435825 w 6340096"/>
              <a:gd name="connsiteY4" fmla="*/ 5090678 h 5143500"/>
              <a:gd name="connsiteX5" fmla="*/ 5387817 w 6340096"/>
              <a:gd name="connsiteY5" fmla="*/ 5143500 h 5143500"/>
              <a:gd name="connsiteX6" fmla="*/ 0 w 634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0096" h="5143500">
                <a:moveTo>
                  <a:pt x="0" y="0"/>
                </a:moveTo>
                <a:lnTo>
                  <a:pt x="5387817" y="0"/>
                </a:lnTo>
                <a:lnTo>
                  <a:pt x="5435825" y="52822"/>
                </a:lnTo>
                <a:cubicBezTo>
                  <a:pt x="6000742" y="737344"/>
                  <a:pt x="6340096" y="1614917"/>
                  <a:pt x="6340096" y="2571750"/>
                </a:cubicBezTo>
                <a:cubicBezTo>
                  <a:pt x="6340096" y="3528584"/>
                  <a:pt x="6000742" y="4406157"/>
                  <a:pt x="5435825" y="5090678"/>
                </a:cubicBezTo>
                <a:lnTo>
                  <a:pt x="538781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1AB3FEA-A052-F143-82A6-E6818F65AAD4}"/>
              </a:ext>
            </a:extLst>
          </p:cNvPr>
          <p:cNvSpPr/>
          <p:nvPr userDrawn="1"/>
        </p:nvSpPr>
        <p:spPr>
          <a:xfrm>
            <a:off x="0" y="0"/>
            <a:ext cx="5620096" cy="5143500"/>
          </a:xfrm>
          <a:custGeom>
            <a:avLst/>
            <a:gdLst>
              <a:gd name="connsiteX0" fmla="*/ 414916 w 5620096"/>
              <a:gd name="connsiteY0" fmla="*/ 0 h 5143500"/>
              <a:gd name="connsiteX1" fmla="*/ 4345277 w 5620096"/>
              <a:gd name="connsiteY1" fmla="*/ 0 h 5143500"/>
              <a:gd name="connsiteX2" fmla="*/ 4441037 w 5620096"/>
              <a:gd name="connsiteY2" fmla="*/ 71608 h 5143500"/>
              <a:gd name="connsiteX3" fmla="*/ 5620096 w 5620096"/>
              <a:gd name="connsiteY3" fmla="*/ 2571750 h 5143500"/>
              <a:gd name="connsiteX4" fmla="*/ 4441037 w 5620096"/>
              <a:gd name="connsiteY4" fmla="*/ 5071892 h 5143500"/>
              <a:gd name="connsiteX5" fmla="*/ 4345277 w 5620096"/>
              <a:gd name="connsiteY5" fmla="*/ 5143500 h 5143500"/>
              <a:gd name="connsiteX6" fmla="*/ 414916 w 5620096"/>
              <a:gd name="connsiteY6" fmla="*/ 5143500 h 5143500"/>
              <a:gd name="connsiteX7" fmla="*/ 319155 w 5620096"/>
              <a:gd name="connsiteY7" fmla="*/ 5071892 h 5143500"/>
              <a:gd name="connsiteX8" fmla="*/ 89070 w 5620096"/>
              <a:gd name="connsiteY8" fmla="*/ 4862776 h 5143500"/>
              <a:gd name="connsiteX9" fmla="*/ 0 w 5620096"/>
              <a:gd name="connsiteY9" fmla="*/ 4764775 h 5143500"/>
              <a:gd name="connsiteX10" fmla="*/ 0 w 5620096"/>
              <a:gd name="connsiteY10" fmla="*/ 378726 h 5143500"/>
              <a:gd name="connsiteX11" fmla="*/ 89070 w 5620096"/>
              <a:gd name="connsiteY11" fmla="*/ 280724 h 5143500"/>
              <a:gd name="connsiteX12" fmla="*/ 319155 w 5620096"/>
              <a:gd name="connsiteY12" fmla="*/ 7160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0096" h="5143500">
                <a:moveTo>
                  <a:pt x="414916" y="0"/>
                </a:moveTo>
                <a:lnTo>
                  <a:pt x="4345277" y="0"/>
                </a:lnTo>
                <a:lnTo>
                  <a:pt x="4441037" y="71608"/>
                </a:lnTo>
                <a:cubicBezTo>
                  <a:pt x="5161118" y="665872"/>
                  <a:pt x="5620096" y="1565211"/>
                  <a:pt x="5620096" y="2571750"/>
                </a:cubicBezTo>
                <a:cubicBezTo>
                  <a:pt x="5620096" y="3578289"/>
                  <a:pt x="5161118" y="4477628"/>
                  <a:pt x="4441037" y="5071892"/>
                </a:cubicBezTo>
                <a:lnTo>
                  <a:pt x="4345277" y="5143500"/>
                </a:lnTo>
                <a:lnTo>
                  <a:pt x="414916" y="5143500"/>
                </a:lnTo>
                <a:lnTo>
                  <a:pt x="319155" y="5071892"/>
                </a:lnTo>
                <a:cubicBezTo>
                  <a:pt x="239146" y="5005863"/>
                  <a:pt x="162361" y="4936067"/>
                  <a:pt x="89070" y="4862776"/>
                </a:cubicBezTo>
                <a:lnTo>
                  <a:pt x="0" y="4764775"/>
                </a:lnTo>
                <a:lnTo>
                  <a:pt x="0" y="378726"/>
                </a:lnTo>
                <a:lnTo>
                  <a:pt x="89070" y="280724"/>
                </a:lnTo>
                <a:cubicBezTo>
                  <a:pt x="162361" y="207433"/>
                  <a:pt x="239146" y="137638"/>
                  <a:pt x="319155" y="71608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BA0C28D-79BF-084A-B6CA-0786AA5B4148}"/>
              </a:ext>
            </a:extLst>
          </p:cNvPr>
          <p:cNvSpPr/>
          <p:nvPr userDrawn="1"/>
        </p:nvSpPr>
        <p:spPr>
          <a:xfrm>
            <a:off x="0" y="51750"/>
            <a:ext cx="4900096" cy="5040000"/>
          </a:xfrm>
          <a:custGeom>
            <a:avLst/>
            <a:gdLst>
              <a:gd name="connsiteX0" fmla="*/ 2380096 w 4900096"/>
              <a:gd name="connsiteY0" fmla="*/ 0 h 5040000"/>
              <a:gd name="connsiteX1" fmla="*/ 4900096 w 4900096"/>
              <a:gd name="connsiteY1" fmla="*/ 2520000 h 5040000"/>
              <a:gd name="connsiteX2" fmla="*/ 2380096 w 4900096"/>
              <a:gd name="connsiteY2" fmla="*/ 5040000 h 5040000"/>
              <a:gd name="connsiteX3" fmla="*/ 58130 w 4900096"/>
              <a:gd name="connsiteY3" fmla="*/ 3500898 h 5040000"/>
              <a:gd name="connsiteX4" fmla="*/ 0 w 4900096"/>
              <a:gd name="connsiteY4" fmla="*/ 3342075 h 5040000"/>
              <a:gd name="connsiteX5" fmla="*/ 0 w 4900096"/>
              <a:gd name="connsiteY5" fmla="*/ 1697925 h 5040000"/>
              <a:gd name="connsiteX6" fmla="*/ 58130 w 4900096"/>
              <a:gd name="connsiteY6" fmla="*/ 1539102 h 5040000"/>
              <a:gd name="connsiteX7" fmla="*/ 2380096 w 4900096"/>
              <a:gd name="connsiteY7" fmla="*/ 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096" h="5040000">
                <a:moveTo>
                  <a:pt x="2380096" y="0"/>
                </a:moveTo>
                <a:cubicBezTo>
                  <a:pt x="3771854" y="0"/>
                  <a:pt x="4900096" y="1128242"/>
                  <a:pt x="4900096" y="2520000"/>
                </a:cubicBezTo>
                <a:cubicBezTo>
                  <a:pt x="4900096" y="3911758"/>
                  <a:pt x="3771854" y="5040000"/>
                  <a:pt x="2380096" y="5040000"/>
                </a:cubicBezTo>
                <a:cubicBezTo>
                  <a:pt x="1336278" y="5040000"/>
                  <a:pt x="440687" y="4405364"/>
                  <a:pt x="58130" y="3500898"/>
                </a:cubicBezTo>
                <a:lnTo>
                  <a:pt x="0" y="3342075"/>
                </a:lnTo>
                <a:lnTo>
                  <a:pt x="0" y="1697925"/>
                </a:lnTo>
                <a:lnTo>
                  <a:pt x="58130" y="1539102"/>
                </a:lnTo>
                <a:cubicBezTo>
                  <a:pt x="440687" y="634636"/>
                  <a:pt x="1336278" y="0"/>
                  <a:pt x="23800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96B41F-C50B-8140-A953-E17A9226744E}"/>
              </a:ext>
            </a:extLst>
          </p:cNvPr>
          <p:cNvSpPr/>
          <p:nvPr userDrawn="1"/>
        </p:nvSpPr>
        <p:spPr>
          <a:xfrm>
            <a:off x="580096" y="771750"/>
            <a:ext cx="3600000" cy="360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E29031-0A26-CF4A-987F-4F46410B8868}"/>
              </a:ext>
            </a:extLst>
          </p:cNvPr>
          <p:cNvSpPr/>
          <p:nvPr userDrawn="1"/>
        </p:nvSpPr>
        <p:spPr>
          <a:xfrm>
            <a:off x="1300096" y="1491750"/>
            <a:ext cx="2160000" cy="2160000"/>
          </a:xfrm>
          <a:prstGeom prst="ellipse">
            <a:avLst/>
          </a:prstGeom>
          <a:solidFill>
            <a:srgbClr val="61A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8E5B82-2FFA-DD46-A4E1-09A2696CD9DD}"/>
              </a:ext>
            </a:extLst>
          </p:cNvPr>
          <p:cNvSpPr/>
          <p:nvPr userDrawn="1"/>
        </p:nvSpPr>
        <p:spPr>
          <a:xfrm>
            <a:off x="3708304" y="203200"/>
            <a:ext cx="5255074" cy="4773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0771EF23-D211-6A49-AFC5-A36DA96C3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13" y="2332513"/>
            <a:ext cx="1996569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sz="3600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>
                <a:solidFill>
                  <a:schemeClr val="bg1"/>
                </a:solidFill>
              </a:rPr>
              <a:t>Agenda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75AF-EF0E-A94E-80EB-5092E824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C99F-6DB6-344F-954C-F48A01E3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B7D7BB-B723-0345-9571-ED3978A7F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4289" y="309092"/>
            <a:ext cx="1791380" cy="455659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b="0" i="0">
                <a:latin typeface="Noway Medium" panose="02000506000000020004" pitchFamily="2" charset="77"/>
              </a:defRPr>
            </a:lvl1pPr>
            <a:lvl2pPr marL="342900" indent="0" algn="r">
              <a:buNone/>
              <a:defRPr>
                <a:latin typeface="Noway" panose="02000506000000020004" pitchFamily="2" charset="77"/>
              </a:defRPr>
            </a:lvl2pPr>
            <a:lvl3pPr marL="685800" indent="0" algn="r">
              <a:buNone/>
              <a:defRPr>
                <a:latin typeface="Noway" panose="02000506000000020004" pitchFamily="2" charset="77"/>
              </a:defRPr>
            </a:lvl3pPr>
            <a:lvl4pPr marL="1028700" indent="0" algn="r">
              <a:buNone/>
              <a:defRPr>
                <a:latin typeface="Noway" panose="02000506000000020004" pitchFamily="2" charset="77"/>
              </a:defRPr>
            </a:lvl4pPr>
            <a:lvl5pPr marL="1371600" indent="0" algn="r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Topic</a:t>
            </a:r>
            <a:endParaRPr lang="en-NL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94EA7B-78D4-1544-8979-D958B157F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214" y="309092"/>
            <a:ext cx="2931642" cy="45565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>
                <a:latin typeface="Noway" panose="02000506000000020004" pitchFamily="2" charset="77"/>
              </a:defRPr>
            </a:lvl1pPr>
            <a:lvl2pPr marL="342900" indent="0">
              <a:buNone/>
              <a:defRPr>
                <a:latin typeface="Noway" panose="02000506000000020004" pitchFamily="2" charset="77"/>
              </a:defRPr>
            </a:lvl2pPr>
            <a:lvl3pPr marL="685800" indent="0">
              <a:buNone/>
              <a:defRPr>
                <a:latin typeface="Noway" panose="02000506000000020004" pitchFamily="2" charset="77"/>
              </a:defRPr>
            </a:lvl3pPr>
            <a:lvl4pPr marL="1028700" indent="0">
              <a:buNone/>
              <a:defRPr>
                <a:latin typeface="Noway" panose="02000506000000020004" pitchFamily="2" charset="77"/>
              </a:defRPr>
            </a:lvl4pPr>
            <a:lvl5pPr marL="1371600" indent="0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Speaker</a:t>
            </a:r>
            <a:endParaRPr lang="en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2323-4FFE-EC4B-9D63-21E9FD82213D}"/>
              </a:ext>
            </a:extLst>
          </p:cNvPr>
          <p:cNvCxnSpPr/>
          <p:nvPr userDrawn="1"/>
        </p:nvCxnSpPr>
        <p:spPr>
          <a:xfrm>
            <a:off x="5756856" y="316516"/>
            <a:ext cx="0" cy="4510468"/>
          </a:xfrm>
          <a:prstGeom prst="line">
            <a:avLst/>
          </a:prstGeom>
          <a:ln>
            <a:solidFill>
              <a:srgbClr val="61A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2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5781B9F-AC9C-2B4D-B3D8-93C5F0CD240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EB06B9-9E6F-EA42-BFCE-AF17C40E9CF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8718332 w 9144000"/>
              <a:gd name="connsiteY1" fmla="*/ 0 h 5143500"/>
              <a:gd name="connsiteX2" fmla="*/ 8805047 w 9144000"/>
              <a:gd name="connsiteY2" fmla="*/ 219929 h 5143500"/>
              <a:gd name="connsiteX3" fmla="*/ 9141284 w 9144000"/>
              <a:gd name="connsiteY3" fmla="*/ 1530086 h 5143500"/>
              <a:gd name="connsiteX4" fmla="*/ 9144000 w 9144000"/>
              <a:gd name="connsiteY4" fmla="*/ 1551462 h 5143500"/>
              <a:gd name="connsiteX5" fmla="*/ 9144000 w 9144000"/>
              <a:gd name="connsiteY5" fmla="*/ 3592039 h 5143500"/>
              <a:gd name="connsiteX6" fmla="*/ 9141284 w 9144000"/>
              <a:gd name="connsiteY6" fmla="*/ 3613415 h 5143500"/>
              <a:gd name="connsiteX7" fmla="*/ 8805047 w 9144000"/>
              <a:gd name="connsiteY7" fmla="*/ 4923572 h 5143500"/>
              <a:gd name="connsiteX8" fmla="*/ 8718332 w 9144000"/>
              <a:gd name="connsiteY8" fmla="*/ 5143500 h 5143500"/>
              <a:gd name="connsiteX9" fmla="*/ 0 w 9144000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8718332" y="0"/>
                </a:lnTo>
                <a:lnTo>
                  <a:pt x="8805047" y="219929"/>
                </a:lnTo>
                <a:cubicBezTo>
                  <a:pt x="8958481" y="638977"/>
                  <a:pt x="9072088" y="1077224"/>
                  <a:pt x="9141284" y="1530086"/>
                </a:cubicBezTo>
                <a:lnTo>
                  <a:pt x="9144000" y="1551462"/>
                </a:lnTo>
                <a:lnTo>
                  <a:pt x="9144000" y="3592039"/>
                </a:lnTo>
                <a:lnTo>
                  <a:pt x="9141284" y="3613415"/>
                </a:lnTo>
                <a:cubicBezTo>
                  <a:pt x="9072088" y="4066276"/>
                  <a:pt x="8958481" y="4504523"/>
                  <a:pt x="8805047" y="4923572"/>
                </a:cubicBezTo>
                <a:lnTo>
                  <a:pt x="87183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D87F79-096A-9B4F-A908-C8388FAFF6C7}"/>
              </a:ext>
            </a:extLst>
          </p:cNvPr>
          <p:cNvSpPr/>
          <p:nvPr userDrawn="1"/>
        </p:nvSpPr>
        <p:spPr>
          <a:xfrm>
            <a:off x="0" y="0"/>
            <a:ext cx="8500096" cy="5143500"/>
          </a:xfrm>
          <a:custGeom>
            <a:avLst/>
            <a:gdLst>
              <a:gd name="connsiteX0" fmla="*/ 0 w 8500096"/>
              <a:gd name="connsiteY0" fmla="*/ 0 h 5143500"/>
              <a:gd name="connsiteX1" fmla="*/ 7933454 w 8500096"/>
              <a:gd name="connsiteY1" fmla="*/ 0 h 5143500"/>
              <a:gd name="connsiteX2" fmla="*/ 8019156 w 8500096"/>
              <a:gd name="connsiteY2" fmla="*/ 189570 h 5143500"/>
              <a:gd name="connsiteX3" fmla="*/ 8500096 w 8500096"/>
              <a:gd name="connsiteY3" fmla="*/ 2571750 h 5143500"/>
              <a:gd name="connsiteX4" fmla="*/ 8019156 w 8500096"/>
              <a:gd name="connsiteY4" fmla="*/ 4953931 h 5143500"/>
              <a:gd name="connsiteX5" fmla="*/ 7933454 w 8500096"/>
              <a:gd name="connsiteY5" fmla="*/ 5143500 h 5143500"/>
              <a:gd name="connsiteX6" fmla="*/ 0 w 850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0096" h="5143500">
                <a:moveTo>
                  <a:pt x="0" y="0"/>
                </a:moveTo>
                <a:lnTo>
                  <a:pt x="7933454" y="0"/>
                </a:lnTo>
                <a:lnTo>
                  <a:pt x="8019156" y="189570"/>
                </a:lnTo>
                <a:cubicBezTo>
                  <a:pt x="8328845" y="921756"/>
                  <a:pt x="8500096" y="1726754"/>
                  <a:pt x="8500096" y="2571750"/>
                </a:cubicBezTo>
                <a:cubicBezTo>
                  <a:pt x="8500096" y="3416746"/>
                  <a:pt x="8328845" y="4221744"/>
                  <a:pt x="8019156" y="4953931"/>
                </a:cubicBezTo>
                <a:lnTo>
                  <a:pt x="7933454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697990-51AA-1A4A-9172-313811073B7A}"/>
              </a:ext>
            </a:extLst>
          </p:cNvPr>
          <p:cNvSpPr/>
          <p:nvPr userDrawn="1"/>
        </p:nvSpPr>
        <p:spPr>
          <a:xfrm>
            <a:off x="0" y="0"/>
            <a:ext cx="7780096" cy="5143500"/>
          </a:xfrm>
          <a:custGeom>
            <a:avLst/>
            <a:gdLst>
              <a:gd name="connsiteX0" fmla="*/ 0 w 7780096"/>
              <a:gd name="connsiteY0" fmla="*/ 0 h 5143500"/>
              <a:gd name="connsiteX1" fmla="*/ 7129478 w 7780096"/>
              <a:gd name="connsiteY1" fmla="*/ 0 h 5143500"/>
              <a:gd name="connsiteX2" fmla="*/ 7247598 w 7780096"/>
              <a:gd name="connsiteY2" fmla="*/ 230627 h 5143500"/>
              <a:gd name="connsiteX3" fmla="*/ 7780096 w 7780096"/>
              <a:gd name="connsiteY3" fmla="*/ 2571750 h 5143500"/>
              <a:gd name="connsiteX4" fmla="*/ 7247598 w 7780096"/>
              <a:gd name="connsiteY4" fmla="*/ 4912874 h 5143500"/>
              <a:gd name="connsiteX5" fmla="*/ 7129478 w 7780096"/>
              <a:gd name="connsiteY5" fmla="*/ 5143500 h 5143500"/>
              <a:gd name="connsiteX6" fmla="*/ 0 w 778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0096" h="5143500">
                <a:moveTo>
                  <a:pt x="0" y="0"/>
                </a:moveTo>
                <a:lnTo>
                  <a:pt x="7129478" y="0"/>
                </a:lnTo>
                <a:lnTo>
                  <a:pt x="7247598" y="230627"/>
                </a:lnTo>
                <a:cubicBezTo>
                  <a:pt x="7588855" y="938852"/>
                  <a:pt x="7780096" y="1732968"/>
                  <a:pt x="7780096" y="2571750"/>
                </a:cubicBezTo>
                <a:cubicBezTo>
                  <a:pt x="7780096" y="3410533"/>
                  <a:pt x="7588855" y="4204649"/>
                  <a:pt x="7247598" y="4912874"/>
                </a:cubicBezTo>
                <a:lnTo>
                  <a:pt x="712947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399A16E-2A3C-3D4C-B383-B596BEF22FDB}"/>
              </a:ext>
            </a:extLst>
          </p:cNvPr>
          <p:cNvSpPr/>
          <p:nvPr userDrawn="1"/>
        </p:nvSpPr>
        <p:spPr>
          <a:xfrm>
            <a:off x="0" y="0"/>
            <a:ext cx="7060096" cy="5143500"/>
          </a:xfrm>
          <a:custGeom>
            <a:avLst/>
            <a:gdLst>
              <a:gd name="connsiteX0" fmla="*/ 0 w 7060096"/>
              <a:gd name="connsiteY0" fmla="*/ 0 h 5143500"/>
              <a:gd name="connsiteX1" fmla="*/ 6289600 w 7060096"/>
              <a:gd name="connsiteY1" fmla="*/ 0 h 5143500"/>
              <a:gd name="connsiteX2" fmla="*/ 6382557 w 7060096"/>
              <a:gd name="connsiteY2" fmla="*/ 145000 h 5143500"/>
              <a:gd name="connsiteX3" fmla="*/ 7060096 w 7060096"/>
              <a:gd name="connsiteY3" fmla="*/ 2571750 h 5143500"/>
              <a:gd name="connsiteX4" fmla="*/ 6382557 w 7060096"/>
              <a:gd name="connsiteY4" fmla="*/ 4998501 h 5143500"/>
              <a:gd name="connsiteX5" fmla="*/ 6289600 w 7060096"/>
              <a:gd name="connsiteY5" fmla="*/ 5143500 h 5143500"/>
              <a:gd name="connsiteX6" fmla="*/ 0 w 706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096" h="5143500">
                <a:moveTo>
                  <a:pt x="0" y="0"/>
                </a:moveTo>
                <a:lnTo>
                  <a:pt x="6289600" y="0"/>
                </a:lnTo>
                <a:lnTo>
                  <a:pt x="6382557" y="145000"/>
                </a:lnTo>
                <a:cubicBezTo>
                  <a:pt x="6812506" y="852602"/>
                  <a:pt x="7060096" y="1683262"/>
                  <a:pt x="7060096" y="2571750"/>
                </a:cubicBezTo>
                <a:cubicBezTo>
                  <a:pt x="7060096" y="3460238"/>
                  <a:pt x="6812506" y="4290899"/>
                  <a:pt x="6382557" y="4998501"/>
                </a:cubicBezTo>
                <a:lnTo>
                  <a:pt x="6289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97F8D2E-5008-2744-A187-2018DA64A1CC}"/>
              </a:ext>
            </a:extLst>
          </p:cNvPr>
          <p:cNvSpPr/>
          <p:nvPr userDrawn="1"/>
        </p:nvSpPr>
        <p:spPr>
          <a:xfrm>
            <a:off x="0" y="0"/>
            <a:ext cx="6340096" cy="5143500"/>
          </a:xfrm>
          <a:custGeom>
            <a:avLst/>
            <a:gdLst>
              <a:gd name="connsiteX0" fmla="*/ 0 w 6340096"/>
              <a:gd name="connsiteY0" fmla="*/ 0 h 5143500"/>
              <a:gd name="connsiteX1" fmla="*/ 5387817 w 6340096"/>
              <a:gd name="connsiteY1" fmla="*/ 0 h 5143500"/>
              <a:gd name="connsiteX2" fmla="*/ 5435825 w 6340096"/>
              <a:gd name="connsiteY2" fmla="*/ 52822 h 5143500"/>
              <a:gd name="connsiteX3" fmla="*/ 6340096 w 6340096"/>
              <a:gd name="connsiteY3" fmla="*/ 2571750 h 5143500"/>
              <a:gd name="connsiteX4" fmla="*/ 5435825 w 6340096"/>
              <a:gd name="connsiteY4" fmla="*/ 5090678 h 5143500"/>
              <a:gd name="connsiteX5" fmla="*/ 5387817 w 6340096"/>
              <a:gd name="connsiteY5" fmla="*/ 5143500 h 5143500"/>
              <a:gd name="connsiteX6" fmla="*/ 0 w 6340096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0096" h="5143500">
                <a:moveTo>
                  <a:pt x="0" y="0"/>
                </a:moveTo>
                <a:lnTo>
                  <a:pt x="5387817" y="0"/>
                </a:lnTo>
                <a:lnTo>
                  <a:pt x="5435825" y="52822"/>
                </a:lnTo>
                <a:cubicBezTo>
                  <a:pt x="6000742" y="737344"/>
                  <a:pt x="6340096" y="1614917"/>
                  <a:pt x="6340096" y="2571750"/>
                </a:cubicBezTo>
                <a:cubicBezTo>
                  <a:pt x="6340096" y="3528584"/>
                  <a:pt x="6000742" y="4406157"/>
                  <a:pt x="5435825" y="5090678"/>
                </a:cubicBezTo>
                <a:lnTo>
                  <a:pt x="538781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1AB3FEA-A052-F143-82A6-E6818F65AAD4}"/>
              </a:ext>
            </a:extLst>
          </p:cNvPr>
          <p:cNvSpPr/>
          <p:nvPr userDrawn="1"/>
        </p:nvSpPr>
        <p:spPr>
          <a:xfrm>
            <a:off x="0" y="0"/>
            <a:ext cx="5620096" cy="5143500"/>
          </a:xfrm>
          <a:custGeom>
            <a:avLst/>
            <a:gdLst>
              <a:gd name="connsiteX0" fmla="*/ 414916 w 5620096"/>
              <a:gd name="connsiteY0" fmla="*/ 0 h 5143500"/>
              <a:gd name="connsiteX1" fmla="*/ 4345277 w 5620096"/>
              <a:gd name="connsiteY1" fmla="*/ 0 h 5143500"/>
              <a:gd name="connsiteX2" fmla="*/ 4441037 w 5620096"/>
              <a:gd name="connsiteY2" fmla="*/ 71608 h 5143500"/>
              <a:gd name="connsiteX3" fmla="*/ 5620096 w 5620096"/>
              <a:gd name="connsiteY3" fmla="*/ 2571750 h 5143500"/>
              <a:gd name="connsiteX4" fmla="*/ 4441037 w 5620096"/>
              <a:gd name="connsiteY4" fmla="*/ 5071892 h 5143500"/>
              <a:gd name="connsiteX5" fmla="*/ 4345277 w 5620096"/>
              <a:gd name="connsiteY5" fmla="*/ 5143500 h 5143500"/>
              <a:gd name="connsiteX6" fmla="*/ 414916 w 5620096"/>
              <a:gd name="connsiteY6" fmla="*/ 5143500 h 5143500"/>
              <a:gd name="connsiteX7" fmla="*/ 319155 w 5620096"/>
              <a:gd name="connsiteY7" fmla="*/ 5071892 h 5143500"/>
              <a:gd name="connsiteX8" fmla="*/ 89070 w 5620096"/>
              <a:gd name="connsiteY8" fmla="*/ 4862776 h 5143500"/>
              <a:gd name="connsiteX9" fmla="*/ 0 w 5620096"/>
              <a:gd name="connsiteY9" fmla="*/ 4764775 h 5143500"/>
              <a:gd name="connsiteX10" fmla="*/ 0 w 5620096"/>
              <a:gd name="connsiteY10" fmla="*/ 378726 h 5143500"/>
              <a:gd name="connsiteX11" fmla="*/ 89070 w 5620096"/>
              <a:gd name="connsiteY11" fmla="*/ 280724 h 5143500"/>
              <a:gd name="connsiteX12" fmla="*/ 319155 w 5620096"/>
              <a:gd name="connsiteY12" fmla="*/ 7160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0096" h="5143500">
                <a:moveTo>
                  <a:pt x="414916" y="0"/>
                </a:moveTo>
                <a:lnTo>
                  <a:pt x="4345277" y="0"/>
                </a:lnTo>
                <a:lnTo>
                  <a:pt x="4441037" y="71608"/>
                </a:lnTo>
                <a:cubicBezTo>
                  <a:pt x="5161118" y="665872"/>
                  <a:pt x="5620096" y="1565211"/>
                  <a:pt x="5620096" y="2571750"/>
                </a:cubicBezTo>
                <a:cubicBezTo>
                  <a:pt x="5620096" y="3578289"/>
                  <a:pt x="5161118" y="4477628"/>
                  <a:pt x="4441037" y="5071892"/>
                </a:cubicBezTo>
                <a:lnTo>
                  <a:pt x="4345277" y="5143500"/>
                </a:lnTo>
                <a:lnTo>
                  <a:pt x="414916" y="5143500"/>
                </a:lnTo>
                <a:lnTo>
                  <a:pt x="319155" y="5071892"/>
                </a:lnTo>
                <a:cubicBezTo>
                  <a:pt x="239146" y="5005863"/>
                  <a:pt x="162361" y="4936067"/>
                  <a:pt x="89070" y="4862776"/>
                </a:cubicBezTo>
                <a:lnTo>
                  <a:pt x="0" y="4764775"/>
                </a:lnTo>
                <a:lnTo>
                  <a:pt x="0" y="378726"/>
                </a:lnTo>
                <a:lnTo>
                  <a:pt x="89070" y="280724"/>
                </a:lnTo>
                <a:cubicBezTo>
                  <a:pt x="162361" y="207433"/>
                  <a:pt x="239146" y="137638"/>
                  <a:pt x="319155" y="71608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BA0C28D-79BF-084A-B6CA-0786AA5B4148}"/>
              </a:ext>
            </a:extLst>
          </p:cNvPr>
          <p:cNvSpPr/>
          <p:nvPr userDrawn="1"/>
        </p:nvSpPr>
        <p:spPr>
          <a:xfrm>
            <a:off x="0" y="51750"/>
            <a:ext cx="4900096" cy="5040000"/>
          </a:xfrm>
          <a:custGeom>
            <a:avLst/>
            <a:gdLst>
              <a:gd name="connsiteX0" fmla="*/ 2380096 w 4900096"/>
              <a:gd name="connsiteY0" fmla="*/ 0 h 5040000"/>
              <a:gd name="connsiteX1" fmla="*/ 4900096 w 4900096"/>
              <a:gd name="connsiteY1" fmla="*/ 2520000 h 5040000"/>
              <a:gd name="connsiteX2" fmla="*/ 2380096 w 4900096"/>
              <a:gd name="connsiteY2" fmla="*/ 5040000 h 5040000"/>
              <a:gd name="connsiteX3" fmla="*/ 58130 w 4900096"/>
              <a:gd name="connsiteY3" fmla="*/ 3500898 h 5040000"/>
              <a:gd name="connsiteX4" fmla="*/ 0 w 4900096"/>
              <a:gd name="connsiteY4" fmla="*/ 3342075 h 5040000"/>
              <a:gd name="connsiteX5" fmla="*/ 0 w 4900096"/>
              <a:gd name="connsiteY5" fmla="*/ 1697925 h 5040000"/>
              <a:gd name="connsiteX6" fmla="*/ 58130 w 4900096"/>
              <a:gd name="connsiteY6" fmla="*/ 1539102 h 5040000"/>
              <a:gd name="connsiteX7" fmla="*/ 2380096 w 4900096"/>
              <a:gd name="connsiteY7" fmla="*/ 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096" h="5040000">
                <a:moveTo>
                  <a:pt x="2380096" y="0"/>
                </a:moveTo>
                <a:cubicBezTo>
                  <a:pt x="3771854" y="0"/>
                  <a:pt x="4900096" y="1128242"/>
                  <a:pt x="4900096" y="2520000"/>
                </a:cubicBezTo>
                <a:cubicBezTo>
                  <a:pt x="4900096" y="3911758"/>
                  <a:pt x="3771854" y="5040000"/>
                  <a:pt x="2380096" y="5040000"/>
                </a:cubicBezTo>
                <a:cubicBezTo>
                  <a:pt x="1336278" y="5040000"/>
                  <a:pt x="440687" y="4405364"/>
                  <a:pt x="58130" y="3500898"/>
                </a:cubicBezTo>
                <a:lnTo>
                  <a:pt x="0" y="3342075"/>
                </a:lnTo>
                <a:lnTo>
                  <a:pt x="0" y="1697925"/>
                </a:lnTo>
                <a:lnTo>
                  <a:pt x="58130" y="1539102"/>
                </a:lnTo>
                <a:cubicBezTo>
                  <a:pt x="440687" y="634636"/>
                  <a:pt x="1336278" y="0"/>
                  <a:pt x="23800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96B41F-C50B-8140-A953-E17A9226744E}"/>
              </a:ext>
            </a:extLst>
          </p:cNvPr>
          <p:cNvSpPr/>
          <p:nvPr userDrawn="1"/>
        </p:nvSpPr>
        <p:spPr>
          <a:xfrm>
            <a:off x="580096" y="771750"/>
            <a:ext cx="3600000" cy="3600000"/>
          </a:xfrm>
          <a:prstGeom prst="ellipse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E29031-0A26-CF4A-987F-4F46410B8868}"/>
              </a:ext>
            </a:extLst>
          </p:cNvPr>
          <p:cNvSpPr/>
          <p:nvPr userDrawn="1"/>
        </p:nvSpPr>
        <p:spPr>
          <a:xfrm>
            <a:off x="1300096" y="1491750"/>
            <a:ext cx="2160000" cy="21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8E5B82-2FFA-DD46-A4E1-09A2696CD9DD}"/>
              </a:ext>
            </a:extLst>
          </p:cNvPr>
          <p:cNvSpPr/>
          <p:nvPr userDrawn="1"/>
        </p:nvSpPr>
        <p:spPr>
          <a:xfrm>
            <a:off x="3708304" y="203200"/>
            <a:ext cx="5255074" cy="4773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0771EF23-D211-6A49-AFC5-A36DA96C3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13" y="2332513"/>
            <a:ext cx="1996569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sz="3600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>
                <a:solidFill>
                  <a:schemeClr val="bg1"/>
                </a:solidFill>
              </a:rPr>
              <a:t>Agenda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75AF-EF0E-A94E-80EB-5092E824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C99F-6DB6-344F-954C-F48A01E3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B7D7BB-B723-0345-9571-ED3978A7F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4289" y="309092"/>
            <a:ext cx="1791380" cy="455659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b="0" i="0">
                <a:latin typeface="Noway Medium" panose="02000506000000020004" pitchFamily="2" charset="77"/>
              </a:defRPr>
            </a:lvl1pPr>
            <a:lvl2pPr marL="342900" indent="0" algn="r">
              <a:buNone/>
              <a:defRPr>
                <a:latin typeface="Noway" panose="02000506000000020004" pitchFamily="2" charset="77"/>
              </a:defRPr>
            </a:lvl2pPr>
            <a:lvl3pPr marL="685800" indent="0" algn="r">
              <a:buNone/>
              <a:defRPr>
                <a:latin typeface="Noway" panose="02000506000000020004" pitchFamily="2" charset="77"/>
              </a:defRPr>
            </a:lvl3pPr>
            <a:lvl4pPr marL="1028700" indent="0" algn="r">
              <a:buNone/>
              <a:defRPr>
                <a:latin typeface="Noway" panose="02000506000000020004" pitchFamily="2" charset="77"/>
              </a:defRPr>
            </a:lvl4pPr>
            <a:lvl5pPr marL="1371600" indent="0" algn="r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Topic</a:t>
            </a:r>
            <a:endParaRPr lang="en-NL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94EA7B-78D4-1544-8979-D958B157F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214" y="309092"/>
            <a:ext cx="2931642" cy="45565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>
                <a:latin typeface="Noway" panose="02000506000000020004" pitchFamily="2" charset="77"/>
              </a:defRPr>
            </a:lvl1pPr>
            <a:lvl2pPr marL="342900" indent="0">
              <a:buNone/>
              <a:defRPr>
                <a:latin typeface="Noway" panose="02000506000000020004" pitchFamily="2" charset="77"/>
              </a:defRPr>
            </a:lvl2pPr>
            <a:lvl3pPr marL="685800" indent="0">
              <a:buNone/>
              <a:defRPr>
                <a:latin typeface="Noway" panose="02000506000000020004" pitchFamily="2" charset="77"/>
              </a:defRPr>
            </a:lvl3pPr>
            <a:lvl4pPr marL="1028700" indent="0">
              <a:buNone/>
              <a:defRPr>
                <a:latin typeface="Noway" panose="02000506000000020004" pitchFamily="2" charset="77"/>
              </a:defRPr>
            </a:lvl4pPr>
            <a:lvl5pPr marL="1371600" indent="0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Speaker</a:t>
            </a:r>
            <a:endParaRPr lang="en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2323-4FFE-EC4B-9D63-21E9FD82213D}"/>
              </a:ext>
            </a:extLst>
          </p:cNvPr>
          <p:cNvCxnSpPr/>
          <p:nvPr userDrawn="1"/>
        </p:nvCxnSpPr>
        <p:spPr>
          <a:xfrm>
            <a:off x="5756856" y="316516"/>
            <a:ext cx="0" cy="4510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19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A0C5F-9BC2-644B-A3B8-D1F8D88CCFC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8E5B82-2FFA-DD46-A4E1-09A2696CD9DD}"/>
              </a:ext>
            </a:extLst>
          </p:cNvPr>
          <p:cNvSpPr/>
          <p:nvPr userDrawn="1"/>
        </p:nvSpPr>
        <p:spPr>
          <a:xfrm>
            <a:off x="2768958" y="203200"/>
            <a:ext cx="6194420" cy="4773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0771EF23-D211-6A49-AFC5-A36DA96C3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78" y="2332513"/>
            <a:ext cx="1996569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sz="3600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>
                <a:solidFill>
                  <a:schemeClr val="bg1"/>
                </a:solidFill>
              </a:rPr>
              <a:t>Agenda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75AF-EF0E-A94E-80EB-5092E824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C99F-6DB6-344F-954C-F48A01E3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B7D7BB-B723-0345-9571-ED3978A7F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991" y="309092"/>
            <a:ext cx="2743678" cy="455659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b="0" i="0">
                <a:latin typeface="Noway Medium" panose="02000506000000020004" pitchFamily="2" charset="77"/>
              </a:defRPr>
            </a:lvl1pPr>
            <a:lvl2pPr marL="342900" indent="0" algn="r">
              <a:buNone/>
              <a:defRPr>
                <a:latin typeface="Noway" panose="02000506000000020004" pitchFamily="2" charset="77"/>
              </a:defRPr>
            </a:lvl2pPr>
            <a:lvl3pPr marL="685800" indent="0" algn="r">
              <a:buNone/>
              <a:defRPr>
                <a:latin typeface="Noway" panose="02000506000000020004" pitchFamily="2" charset="77"/>
              </a:defRPr>
            </a:lvl3pPr>
            <a:lvl4pPr marL="1028700" indent="0" algn="r">
              <a:buNone/>
              <a:defRPr>
                <a:latin typeface="Noway" panose="02000506000000020004" pitchFamily="2" charset="77"/>
              </a:defRPr>
            </a:lvl4pPr>
            <a:lvl5pPr marL="1371600" indent="0" algn="r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Topic</a:t>
            </a:r>
            <a:endParaRPr lang="en-NL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94EA7B-78D4-1544-8979-D958B157F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214" y="309092"/>
            <a:ext cx="2931642" cy="45565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>
                <a:latin typeface="Noway" panose="02000506000000020004" pitchFamily="2" charset="77"/>
              </a:defRPr>
            </a:lvl1pPr>
            <a:lvl2pPr marL="342900" indent="0">
              <a:buNone/>
              <a:defRPr>
                <a:latin typeface="Noway" panose="02000506000000020004" pitchFamily="2" charset="77"/>
              </a:defRPr>
            </a:lvl2pPr>
            <a:lvl3pPr marL="685800" indent="0">
              <a:buNone/>
              <a:defRPr>
                <a:latin typeface="Noway" panose="02000506000000020004" pitchFamily="2" charset="77"/>
              </a:defRPr>
            </a:lvl3pPr>
            <a:lvl4pPr marL="1028700" indent="0">
              <a:buNone/>
              <a:defRPr>
                <a:latin typeface="Noway" panose="02000506000000020004" pitchFamily="2" charset="77"/>
              </a:defRPr>
            </a:lvl4pPr>
            <a:lvl5pPr marL="1371600" indent="0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Speaker</a:t>
            </a:r>
            <a:endParaRPr lang="en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2323-4FFE-EC4B-9D63-21E9FD82213D}"/>
              </a:ext>
            </a:extLst>
          </p:cNvPr>
          <p:cNvCxnSpPr/>
          <p:nvPr userDrawn="1"/>
        </p:nvCxnSpPr>
        <p:spPr>
          <a:xfrm>
            <a:off x="5756856" y="316516"/>
            <a:ext cx="0" cy="4510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33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A0C5F-9BC2-644B-A3B8-D1F8D88CCFC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A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8E5B82-2FFA-DD46-A4E1-09A2696CD9DD}"/>
              </a:ext>
            </a:extLst>
          </p:cNvPr>
          <p:cNvSpPr/>
          <p:nvPr userDrawn="1"/>
        </p:nvSpPr>
        <p:spPr>
          <a:xfrm>
            <a:off x="2768958" y="203200"/>
            <a:ext cx="6194420" cy="4773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0771EF23-D211-6A49-AFC5-A36DA96C3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78" y="2332513"/>
            <a:ext cx="1996569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sz="3600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>
                <a:solidFill>
                  <a:schemeClr val="bg1"/>
                </a:solidFill>
              </a:rPr>
              <a:t>Agenda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75AF-EF0E-A94E-80EB-5092E824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C99F-6DB6-344F-954C-F48A01E3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B7D7BB-B723-0345-9571-ED3978A7F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991" y="309092"/>
            <a:ext cx="2743678" cy="455659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b="0" i="0">
                <a:latin typeface="Noway Medium" panose="02000506000000020004" pitchFamily="2" charset="77"/>
              </a:defRPr>
            </a:lvl1pPr>
            <a:lvl2pPr marL="342900" indent="0" algn="r">
              <a:buNone/>
              <a:defRPr>
                <a:latin typeface="Noway" panose="02000506000000020004" pitchFamily="2" charset="77"/>
              </a:defRPr>
            </a:lvl2pPr>
            <a:lvl3pPr marL="685800" indent="0" algn="r">
              <a:buNone/>
              <a:defRPr>
                <a:latin typeface="Noway" panose="02000506000000020004" pitchFamily="2" charset="77"/>
              </a:defRPr>
            </a:lvl3pPr>
            <a:lvl4pPr marL="1028700" indent="0" algn="r">
              <a:buNone/>
              <a:defRPr>
                <a:latin typeface="Noway" panose="02000506000000020004" pitchFamily="2" charset="77"/>
              </a:defRPr>
            </a:lvl4pPr>
            <a:lvl5pPr marL="1371600" indent="0" algn="r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Topic</a:t>
            </a:r>
            <a:endParaRPr lang="en-NL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94EA7B-78D4-1544-8979-D958B157F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214" y="309092"/>
            <a:ext cx="2931642" cy="45565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>
                <a:latin typeface="Noway" panose="02000506000000020004" pitchFamily="2" charset="77"/>
              </a:defRPr>
            </a:lvl1pPr>
            <a:lvl2pPr marL="342900" indent="0">
              <a:buNone/>
              <a:defRPr>
                <a:latin typeface="Noway" panose="02000506000000020004" pitchFamily="2" charset="77"/>
              </a:defRPr>
            </a:lvl2pPr>
            <a:lvl3pPr marL="685800" indent="0">
              <a:buNone/>
              <a:defRPr>
                <a:latin typeface="Noway" panose="02000506000000020004" pitchFamily="2" charset="77"/>
              </a:defRPr>
            </a:lvl3pPr>
            <a:lvl4pPr marL="1028700" indent="0">
              <a:buNone/>
              <a:defRPr>
                <a:latin typeface="Noway" panose="02000506000000020004" pitchFamily="2" charset="77"/>
              </a:defRPr>
            </a:lvl4pPr>
            <a:lvl5pPr marL="1371600" indent="0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Speaker</a:t>
            </a:r>
            <a:endParaRPr lang="en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2323-4FFE-EC4B-9D63-21E9FD82213D}"/>
              </a:ext>
            </a:extLst>
          </p:cNvPr>
          <p:cNvCxnSpPr/>
          <p:nvPr userDrawn="1"/>
        </p:nvCxnSpPr>
        <p:spPr>
          <a:xfrm>
            <a:off x="5756856" y="316516"/>
            <a:ext cx="0" cy="4510468"/>
          </a:xfrm>
          <a:prstGeom prst="line">
            <a:avLst/>
          </a:prstGeom>
          <a:ln>
            <a:solidFill>
              <a:srgbClr val="61A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77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_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A0C5F-9BC2-644B-A3B8-D1F8D88CCFC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8E5B82-2FFA-DD46-A4E1-09A2696CD9DD}"/>
              </a:ext>
            </a:extLst>
          </p:cNvPr>
          <p:cNvSpPr/>
          <p:nvPr userDrawn="1"/>
        </p:nvSpPr>
        <p:spPr>
          <a:xfrm>
            <a:off x="2768958" y="203200"/>
            <a:ext cx="6194420" cy="4773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Noway" panose="02000506000000020004" pitchFamily="2" charset="77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0771EF23-D211-6A49-AFC5-A36DA96C3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178" y="2332513"/>
            <a:ext cx="1996569" cy="4721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sz="3600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>
                <a:solidFill>
                  <a:schemeClr val="bg1"/>
                </a:solidFill>
              </a:rPr>
              <a:t>Agenda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75AF-EF0E-A94E-80EB-5092E824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8C99F-6DB6-344F-954C-F48A01E3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B7D7BB-B723-0345-9571-ED3978A7F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991" y="309092"/>
            <a:ext cx="2743678" cy="455659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b="0" i="0">
                <a:latin typeface="Noway Medium" panose="02000506000000020004" pitchFamily="2" charset="77"/>
              </a:defRPr>
            </a:lvl1pPr>
            <a:lvl2pPr marL="342900" indent="0" algn="r">
              <a:buNone/>
              <a:defRPr>
                <a:latin typeface="Noway" panose="02000506000000020004" pitchFamily="2" charset="77"/>
              </a:defRPr>
            </a:lvl2pPr>
            <a:lvl3pPr marL="685800" indent="0" algn="r">
              <a:buNone/>
              <a:defRPr>
                <a:latin typeface="Noway" panose="02000506000000020004" pitchFamily="2" charset="77"/>
              </a:defRPr>
            </a:lvl3pPr>
            <a:lvl4pPr marL="1028700" indent="0" algn="r">
              <a:buNone/>
              <a:defRPr>
                <a:latin typeface="Noway" panose="02000506000000020004" pitchFamily="2" charset="77"/>
              </a:defRPr>
            </a:lvl4pPr>
            <a:lvl5pPr marL="1371600" indent="0" algn="r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Topic</a:t>
            </a:r>
            <a:endParaRPr lang="en-NL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94EA7B-78D4-1544-8979-D958B157F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214" y="309092"/>
            <a:ext cx="2931642" cy="45565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0">
                <a:latin typeface="Noway" panose="02000506000000020004" pitchFamily="2" charset="77"/>
              </a:defRPr>
            </a:lvl1pPr>
            <a:lvl2pPr marL="342900" indent="0">
              <a:buNone/>
              <a:defRPr>
                <a:latin typeface="Noway" panose="02000506000000020004" pitchFamily="2" charset="77"/>
              </a:defRPr>
            </a:lvl2pPr>
            <a:lvl3pPr marL="685800" indent="0">
              <a:buNone/>
              <a:defRPr>
                <a:latin typeface="Noway" panose="02000506000000020004" pitchFamily="2" charset="77"/>
              </a:defRPr>
            </a:lvl3pPr>
            <a:lvl4pPr marL="1028700" indent="0">
              <a:buNone/>
              <a:defRPr>
                <a:latin typeface="Noway" panose="02000506000000020004" pitchFamily="2" charset="77"/>
              </a:defRPr>
            </a:lvl4pPr>
            <a:lvl5pPr marL="1371600" indent="0">
              <a:buNone/>
              <a:defRPr>
                <a:latin typeface="Noway" panose="02000506000000020004" pitchFamily="2" charset="77"/>
              </a:defRPr>
            </a:lvl5pPr>
          </a:lstStyle>
          <a:p>
            <a:pPr lvl="0"/>
            <a:r>
              <a:rPr lang="en-GB" dirty="0"/>
              <a:t>Speaker</a:t>
            </a:r>
            <a:endParaRPr lang="en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7D2323-4FFE-EC4B-9D63-21E9FD82213D}"/>
              </a:ext>
            </a:extLst>
          </p:cNvPr>
          <p:cNvCxnSpPr/>
          <p:nvPr userDrawn="1"/>
        </p:nvCxnSpPr>
        <p:spPr>
          <a:xfrm>
            <a:off x="5756856" y="316516"/>
            <a:ext cx="0" cy="4510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61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ubheader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AA42652-9572-8F4A-943A-383F94C6C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336" y="1362711"/>
            <a:ext cx="4070532" cy="3488689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00000"/>
              </a:lnSpc>
              <a:defRPr sz="1200" b="0" i="0">
                <a:latin typeface="Noway" panose="02000506000000020004" pitchFamily="2" charset="77"/>
              </a:defRPr>
            </a:lvl1pPr>
            <a:lvl2pPr marL="514350" indent="-171450">
              <a:buFont typeface="Courier New" panose="02070309020205020404" pitchFamily="49" charset="0"/>
              <a:buChar char="o"/>
              <a:defRPr sz="1200" b="0" i="0">
                <a:latin typeface="Noway" panose="02000506000000020004" pitchFamily="2" charset="77"/>
              </a:defRPr>
            </a:lvl2pPr>
            <a:lvl3pPr marL="857250" indent="-171450">
              <a:buFont typeface="Wingdings" pitchFamily="2" charset="2"/>
              <a:buChar char="§"/>
              <a:defRPr sz="1200" b="0" i="0">
                <a:latin typeface="Noway" panose="02000506000000020004" pitchFamily="2" charset="77"/>
              </a:defRPr>
            </a:lvl3pPr>
            <a:lvl4pPr>
              <a:defRPr sz="1200">
                <a:latin typeface="Noway" panose="02000506000000020004" pitchFamily="2" charset="77"/>
              </a:defRPr>
            </a:lvl4pPr>
            <a:lvl5pPr>
              <a:defRPr sz="1200" b="0" i="0">
                <a:latin typeface="Noway" panose="0200050600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B126845-9C61-9A41-ADDA-D1B64F5B0F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00402" y="4865053"/>
            <a:ext cx="3127011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B80815-4AEE-E944-8568-F4E76CEBE6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4865053"/>
            <a:ext cx="251253" cy="274637"/>
          </a:xfrm>
        </p:spPr>
        <p:txBody>
          <a:bodyPr/>
          <a:lstStyle>
            <a:lvl1pPr>
              <a:defRPr b="0" i="0"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99E7B3-928F-F248-B7B2-696D12A564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0" y="1362075"/>
            <a:ext cx="4284662" cy="3503613"/>
          </a:xfrm>
          <a:prstGeom prst="rect">
            <a:avLst/>
          </a:prstGeom>
          <a:solidFill>
            <a:schemeClr val="bg2"/>
          </a:solidFill>
        </p:spPr>
        <p:txBody>
          <a:bodyPr lIns="251999" tIns="288000" rIns="251999"/>
          <a:lstStyle>
            <a:lvl1pPr>
              <a:defRPr lang="en-US" sz="1600" b="0" i="0" dirty="0">
                <a:latin typeface="Noway" panose="02000506000000020004" pitchFamily="2" charset="77"/>
              </a:defRPr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4908F4-A529-484D-AFB6-DA92E52AC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85751"/>
            <a:ext cx="8572092" cy="90800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NL" b="0" cap="none" baseline="0" dirty="0">
                <a:latin typeface="Gotham-Bold" panose="02000804030000020004" pitchFamily="2" charset="0"/>
                <a:ea typeface="+mn-ea"/>
                <a:cs typeface="Gotham-Bold" panose="02000804030000020004" pitchFamily="2" charset="0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GB" dirty="0"/>
              <a:t>Click to edit Master text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799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88221-09C1-B242-AC6E-4DA7B26A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313" y="4865053"/>
            <a:ext cx="3086100" cy="27463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50" b="0" i="0">
                <a:solidFill>
                  <a:schemeClr val="accent4">
                    <a:lumMod val="50000"/>
                  </a:schemeClr>
                </a:solidFill>
                <a:latin typeface="Noway" panose="02000506000000020004" pitchFamily="2" charset="77"/>
              </a:defRPr>
            </a:lvl1pPr>
          </a:lstStyle>
          <a:p>
            <a:r>
              <a:rPr lang="en-US"/>
              <a:t>Confidential © 2022 TomTom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088C3E-3DCE-D34E-B808-158BF2C20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65053"/>
            <a:ext cx="287338" cy="27463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50" b="0" i="0">
                <a:solidFill>
                  <a:schemeClr val="accent4">
                    <a:lumMod val="50000"/>
                  </a:schemeClr>
                </a:solidFill>
                <a:latin typeface="Noway" panose="02000506000000020004" pitchFamily="2" charset="77"/>
              </a:defRPr>
            </a:lvl1pPr>
          </a:lstStyle>
          <a:p>
            <a:fld id="{0EA85B45-9378-5F40-8EC0-AF2111679D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9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22" r:id="rId2"/>
    <p:sldLayoutId id="2147483704" r:id="rId3"/>
    <p:sldLayoutId id="2147483725" r:id="rId4"/>
    <p:sldLayoutId id="2147483750" r:id="rId5"/>
    <p:sldLayoutId id="2147483715" r:id="rId6"/>
    <p:sldLayoutId id="2147483752" r:id="rId7"/>
    <p:sldLayoutId id="2147483753" r:id="rId8"/>
    <p:sldLayoutId id="2147483730" r:id="rId9"/>
    <p:sldLayoutId id="2147483731" r:id="rId10"/>
    <p:sldLayoutId id="2147483720" r:id="rId11"/>
    <p:sldLayoutId id="2147483726" r:id="rId12"/>
    <p:sldLayoutId id="2147483728" r:id="rId13"/>
    <p:sldLayoutId id="2147483721" r:id="rId14"/>
    <p:sldLayoutId id="2147483705" r:id="rId15"/>
    <p:sldLayoutId id="2147483729" r:id="rId16"/>
    <p:sldLayoutId id="2147483732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671" r:id="rId23"/>
    <p:sldLayoutId id="2147483687" r:id="rId24"/>
    <p:sldLayoutId id="2147483686" r:id="rId25"/>
    <p:sldLayoutId id="2147483741" r:id="rId26"/>
    <p:sldLayoutId id="2147483743" r:id="rId27"/>
    <p:sldLayoutId id="2147483681" r:id="rId28"/>
    <p:sldLayoutId id="2147483754" r:id="rId29"/>
    <p:sldLayoutId id="2147483755" r:id="rId30"/>
    <p:sldLayoutId id="2147483702" r:id="rId31"/>
    <p:sldLayoutId id="2147483744" r:id="rId32"/>
    <p:sldLayoutId id="2147483680" r:id="rId33"/>
    <p:sldLayoutId id="2147483742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682" r:id="rId41"/>
    <p:sldLayoutId id="2147483700" r:id="rId42"/>
    <p:sldLayoutId id="2147483685" r:id="rId43"/>
    <p:sldLayoutId id="2147483714" r:id="rId44"/>
    <p:sldLayoutId id="2147483736" r:id="rId45"/>
    <p:sldLayoutId id="2147483679" r:id="rId46"/>
    <p:sldLayoutId id="2147483697" r:id="rId47"/>
    <p:sldLayoutId id="2147483767" r:id="rId48"/>
    <p:sldLayoutId id="2147483698" r:id="rId49"/>
    <p:sldLayoutId id="2147483768" r:id="rId50"/>
    <p:sldLayoutId id="2147483688" r:id="rId51"/>
    <p:sldLayoutId id="2147483683" r:id="rId52"/>
    <p:sldLayoutId id="2147483710" r:id="rId53"/>
    <p:sldLayoutId id="2147483709" r:id="rId54"/>
    <p:sldLayoutId id="2147483674" r:id="rId55"/>
    <p:sldLayoutId id="2147483677" r:id="rId56"/>
    <p:sldLayoutId id="2147483676" r:id="rId57"/>
    <p:sldLayoutId id="2147483673" r:id="rId58"/>
    <p:sldLayoutId id="2147483675" r:id="rId59"/>
    <p:sldLayoutId id="2147483707" r:id="rId60"/>
    <p:sldLayoutId id="2147483706" r:id="rId61"/>
    <p:sldLayoutId id="2147483684" r:id="rId62"/>
    <p:sldLayoutId id="2147483691" r:id="rId63"/>
    <p:sldLayoutId id="2147483692" r:id="rId64"/>
    <p:sldLayoutId id="2147483719" r:id="rId65"/>
    <p:sldLayoutId id="2147483693" r:id="rId66"/>
    <p:sldLayoutId id="2147483772" r:id="rId67"/>
    <p:sldLayoutId id="2147483773" r:id="rId68"/>
    <p:sldLayoutId id="2147483718" r:id="rId69"/>
    <p:sldLayoutId id="2147483694" r:id="rId70"/>
    <p:sldLayoutId id="2147483770" r:id="rId71"/>
    <p:sldLayoutId id="2147483771" r:id="rId72"/>
    <p:sldLayoutId id="2147483769" r:id="rId73"/>
    <p:sldLayoutId id="2147483723" r:id="rId74"/>
    <p:sldLayoutId id="2147483724" r:id="rId75"/>
    <p:sldLayoutId id="2147483727" r:id="rId76"/>
    <p:sldLayoutId id="2147483733" r:id="rId77"/>
    <p:sldLayoutId id="2147483735" r:id="rId78"/>
    <p:sldLayoutId id="2147483751" r:id="rId79"/>
    <p:sldLayoutId id="2147483762" r:id="rId80"/>
    <p:sldLayoutId id="2147483763" r:id="rId81"/>
    <p:sldLayoutId id="2147483764" r:id="rId82"/>
    <p:sldLayoutId id="2147483765" r:id="rId83"/>
    <p:sldLayoutId id="2147483766" r:id="rId8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chemeClr val="tx1"/>
          </a:solidFill>
          <a:latin typeface="Gotham Bold" pitchFamily="2" charset="0"/>
          <a:ea typeface="+mj-ea"/>
          <a:cs typeface="Gotham Bold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038">
          <p15:clr>
            <a:srgbClr val="F26B43"/>
          </p15:clr>
        </p15:guide>
        <p15:guide id="10" pos="1439">
          <p15:clr>
            <a:srgbClr val="F26B43"/>
          </p15:clr>
        </p15:guide>
        <p15:guide id="11" pos="4332" userDrawn="1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4" orient="horz" pos="808">
          <p15:clr>
            <a:srgbClr val="F26B43"/>
          </p15:clr>
        </p15:guide>
        <p15:guide id="15" orient="horz" pos="410">
          <p15:clr>
            <a:srgbClr val="F26B43"/>
          </p15:clr>
        </p15:guide>
        <p15:guide id="16" orient="horz" pos="1234" userDrawn="1">
          <p15:clr>
            <a:srgbClr val="F26B43"/>
          </p15:clr>
        </p15:guide>
        <p15:guide id="17" orient="horz" pos="2028">
          <p15:clr>
            <a:srgbClr val="F26B43"/>
          </p15:clr>
        </p15:guide>
        <p15:guide id="18" orient="horz" pos="2434">
          <p15:clr>
            <a:srgbClr val="F26B43"/>
          </p15:clr>
        </p15:guide>
        <p15:guide id="19" orient="horz" pos="2822" userDrawn="1">
          <p15:clr>
            <a:srgbClr val="F26B43"/>
          </p15:clr>
        </p15:guide>
        <p15:guide id="20" pos="724">
          <p15:clr>
            <a:srgbClr val="F26B43"/>
          </p15:clr>
        </p15:guide>
        <p15:guide id="21" pos="2159">
          <p15:clr>
            <a:srgbClr val="F26B43"/>
          </p15:clr>
        </p15:guide>
        <p15:guide id="22" pos="2880">
          <p15:clr>
            <a:srgbClr val="F26B43"/>
          </p15:clr>
        </p15:guide>
        <p15:guide id="23" pos="3602">
          <p15:clr>
            <a:srgbClr val="F26B43"/>
          </p15:clr>
        </p15:guide>
        <p15:guide id="24" pos="181">
          <p15:clr>
            <a:srgbClr val="5ACBF0"/>
          </p15:clr>
        </p15:guide>
        <p15:guide id="25" pos="3061">
          <p15:clr>
            <a:srgbClr val="5ACBF0"/>
          </p15:clr>
        </p15:guide>
        <p15:guide id="26" orient="horz" pos="180">
          <p15:clr>
            <a:srgbClr val="5ACBF0"/>
          </p15:clr>
        </p15:guide>
        <p15:guide id="27" pos="5579">
          <p15:clr>
            <a:srgbClr val="5ACBF0"/>
          </p15:clr>
        </p15:guide>
        <p15:guide id="28" orient="horz" pos="3049" userDrawn="1">
          <p15:clr>
            <a:srgbClr val="5ACBF0"/>
          </p15:clr>
        </p15:guide>
        <p15:guide id="29" pos="4514">
          <p15:clr>
            <a:srgbClr val="5ACBF0"/>
          </p15:clr>
        </p15:guide>
        <p15:guide id="30" pos="1626">
          <p15:clr>
            <a:srgbClr val="5ACBF0"/>
          </p15:clr>
        </p15:guide>
        <p15:guide id="31" orient="horz" pos="1802">
          <p15:clr>
            <a:srgbClr val="5ACBF0"/>
          </p15:clr>
        </p15:guide>
        <p15:guide id="32" pos="1920">
          <p15:clr>
            <a:srgbClr val="F26B43"/>
          </p15:clr>
        </p15:guide>
        <p15:guide id="3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F306014-3897-A446-AE95-2D53FE60657B}"/>
              </a:ext>
            </a:extLst>
          </p:cNvPr>
          <p:cNvSpPr txBox="1">
            <a:spLocks/>
          </p:cNvSpPr>
          <p:nvPr/>
        </p:nvSpPr>
        <p:spPr>
          <a:xfrm>
            <a:off x="0" y="5324736"/>
            <a:ext cx="9144000" cy="54080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 cap="none" baseline="0">
                <a:solidFill>
                  <a:schemeClr val="tx1"/>
                </a:solidFill>
                <a:latin typeface="Noway" panose="02000506000000020004" pitchFamily="2" charset="77"/>
                <a:ea typeface="+mn-ea"/>
                <a:cs typeface="Gotham Bold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dirty="0">
                <a:solidFill>
                  <a:srgbClr val="DF1B12"/>
                </a:solidFill>
              </a:rPr>
              <a:t>When you remove the image, the placeholder for the image will move to the topview, hiding everything else on the slide. Just swap/import the new image. When you are done, right click the new image, hover over Send to back in the menu and then click on Send to back.</a:t>
            </a:r>
          </a:p>
        </p:txBody>
      </p:sp>
      <p:pic>
        <p:nvPicPr>
          <p:cNvPr id="5" name="image_placeholder">
            <a:extLst>
              <a:ext uri="{FF2B5EF4-FFF2-40B4-BE49-F238E27FC236}">
                <a16:creationId xmlns:a16="http://schemas.microsoft.com/office/drawing/2014/main" id="{D0D1F764-BFE9-0D4F-8E90-6AA4BE56EF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gradient_overlay_contrast_text">
            <a:extLst>
              <a:ext uri="{FF2B5EF4-FFF2-40B4-BE49-F238E27FC236}">
                <a16:creationId xmlns:a16="http://schemas.microsoft.com/office/drawing/2014/main" id="{8E404E1F-D972-6145-916C-5E51F46A80CC}"/>
              </a:ext>
            </a:extLst>
          </p:cNvPr>
          <p:cNvSpPr/>
          <p:nvPr/>
        </p:nvSpPr>
        <p:spPr>
          <a:xfrm>
            <a:off x="0" y="0"/>
            <a:ext cx="4572000" cy="5158640"/>
          </a:xfrm>
          <a:prstGeom prst="rect">
            <a:avLst/>
          </a:prstGeom>
          <a:gradFill>
            <a:gsLst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way Regular"/>
            </a:endParaRPr>
          </a:p>
        </p:txBody>
      </p:sp>
      <p:sp>
        <p:nvSpPr>
          <p:cNvPr id="3" name="presenter">
            <a:extLst>
              <a:ext uri="{FF2B5EF4-FFF2-40B4-BE49-F238E27FC236}">
                <a16:creationId xmlns:a16="http://schemas.microsoft.com/office/drawing/2014/main" id="{50E5A027-EC7B-4B44-BC1D-D94F5FB0BE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Regional Sourcing Operations </a:t>
            </a:r>
            <a:r>
              <a:rPr lang="en-US" dirty="0" err="1">
                <a:solidFill>
                  <a:schemeClr val="bg1"/>
                </a:solidFill>
              </a:rPr>
              <a:t>Noordwest</a:t>
            </a:r>
            <a:r>
              <a:rPr lang="en-US">
                <a:solidFill>
                  <a:schemeClr val="bg1"/>
                </a:solidFill>
              </a:rPr>
              <a:t> Europa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hevrons">
            <a:extLst>
              <a:ext uri="{FF2B5EF4-FFF2-40B4-BE49-F238E27FC236}">
                <a16:creationId xmlns:a16="http://schemas.microsoft.com/office/drawing/2014/main" id="{4AD5389E-652A-404A-917C-0BD82F2E8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7" t="47078" r="46485" b="47444"/>
          <a:stretch/>
        </p:blipFill>
        <p:spPr>
          <a:xfrm>
            <a:off x="-114659" y="1224326"/>
            <a:ext cx="2200337" cy="487541"/>
          </a:xfrm>
          <a:prstGeom prst="rect">
            <a:avLst/>
          </a:prstGeom>
        </p:spPr>
      </p:pic>
      <p:sp>
        <p:nvSpPr>
          <p:cNvPr id="10" name="city_date">
            <a:extLst>
              <a:ext uri="{FF2B5EF4-FFF2-40B4-BE49-F238E27FC236}">
                <a16:creationId xmlns:a16="http://schemas.microsoft.com/office/drawing/2014/main" id="{D68A0E8B-8947-C84A-9F73-299C75B080DF}"/>
              </a:ext>
            </a:extLst>
          </p:cNvPr>
          <p:cNvSpPr txBox="1">
            <a:spLocks/>
          </p:cNvSpPr>
          <p:nvPr/>
        </p:nvSpPr>
        <p:spPr>
          <a:xfrm>
            <a:off x="304801" y="4347891"/>
            <a:ext cx="4267199" cy="6127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 cap="none" baseline="0">
                <a:solidFill>
                  <a:schemeClr val="tx1"/>
                </a:solidFill>
                <a:latin typeface="Noway" panose="02000506000000020004" pitchFamily="2" charset="77"/>
                <a:ea typeface="+mn-ea"/>
                <a:cs typeface="Gotham Bold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i="0" kern="1200" cap="all" baseline="0">
                <a:solidFill>
                  <a:schemeClr val="tx1"/>
                </a:solidFill>
                <a:latin typeface="Gotham Bold" pitchFamily="2" charset="0"/>
                <a:ea typeface="+mn-ea"/>
                <a:cs typeface="Gotham Bold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Eindhoven</a:t>
            </a:r>
            <a:endParaRPr lang="en-NL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11 April 2022 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A2A0E3A-B818-4F46-A09E-F7C30770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85751"/>
            <a:ext cx="5666619" cy="894353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NWB </a:t>
            </a:r>
            <a:r>
              <a:rPr lang="en-US" b="0" dirty="0" err="1">
                <a:solidFill>
                  <a:schemeClr val="bg1"/>
                </a:solidFill>
              </a:rPr>
              <a:t>gebruik</a:t>
            </a:r>
            <a:r>
              <a:rPr lang="en-US" b="0" dirty="0">
                <a:solidFill>
                  <a:schemeClr val="bg1"/>
                </a:solidFill>
              </a:rPr>
              <a:t> door TomTom</a:t>
            </a:r>
            <a:endParaRPr lang="en-NL" b="0" dirty="0">
              <a:solidFill>
                <a:schemeClr val="bg1"/>
              </a:solidFill>
            </a:endParaRPr>
          </a:p>
        </p:txBody>
      </p:sp>
      <p:sp>
        <p:nvSpPr>
          <p:cNvPr id="7" name="logo_white_bg">
            <a:extLst>
              <a:ext uri="{FF2B5EF4-FFF2-40B4-BE49-F238E27FC236}">
                <a16:creationId xmlns:a16="http://schemas.microsoft.com/office/drawing/2014/main" id="{D4ABF6E9-4725-5E4E-8A6D-16BD6039AFDC}"/>
              </a:ext>
            </a:extLst>
          </p:cNvPr>
          <p:cNvSpPr/>
          <p:nvPr/>
        </p:nvSpPr>
        <p:spPr>
          <a:xfrm>
            <a:off x="6886134" y="3872442"/>
            <a:ext cx="2257865" cy="127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way Regular"/>
            </a:endParaRPr>
          </a:p>
        </p:txBody>
      </p:sp>
      <p:pic>
        <p:nvPicPr>
          <p:cNvPr id="8" name="logo" descr="TomTom_Logo_Refresh2018_PreFinal_(new)RGB.eps">
            <a:extLst>
              <a:ext uri="{FF2B5EF4-FFF2-40B4-BE49-F238E27FC236}">
                <a16:creationId xmlns:a16="http://schemas.microsoft.com/office/drawing/2014/main" id="{50240733-858D-0F48-9246-94EDB582ED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619" y="4251771"/>
            <a:ext cx="2036762" cy="5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A12B86-0BE9-B340-8C9E-81C19DB3AC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B98DA-48D9-3748-9712-29D27B7510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Als LEADS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nieuwe</a:t>
            </a:r>
            <a:r>
              <a:rPr lang="en-US" b="1" dirty="0"/>
              <a:t> </a:t>
            </a:r>
            <a:r>
              <a:rPr lang="en-US" b="1" dirty="0" err="1"/>
              <a:t>weggeometrie</a:t>
            </a:r>
            <a:r>
              <a:rPr lang="en-US" dirty="0"/>
              <a:t>. </a:t>
            </a:r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implementatie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inconsistentie</a:t>
            </a:r>
            <a:r>
              <a:rPr lang="en-US" dirty="0"/>
              <a:t> van NWB data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vanwegen</a:t>
            </a:r>
            <a:r>
              <a:rPr lang="en-US" dirty="0"/>
              <a:t> </a:t>
            </a:r>
            <a:r>
              <a:rPr lang="en-US" dirty="0" err="1"/>
              <a:t>conflicten</a:t>
            </a:r>
            <a:r>
              <a:rPr lang="en-US" dirty="0"/>
              <a:t> vs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specificaties</a:t>
            </a:r>
            <a:r>
              <a:rPr lang="en-US" dirty="0"/>
              <a:t> (hoe neem je </a:t>
            </a:r>
            <a:r>
              <a:rPr lang="en-US" dirty="0" err="1"/>
              <a:t>kruispunten</a:t>
            </a:r>
            <a:r>
              <a:rPr lang="en-US" dirty="0"/>
              <a:t>, </a:t>
            </a:r>
            <a:r>
              <a:rPr lang="en-US" dirty="0" err="1"/>
              <a:t>dubbelbaans</a:t>
            </a:r>
            <a:r>
              <a:rPr lang="en-US" dirty="0"/>
              <a:t>, </a:t>
            </a:r>
            <a:r>
              <a:rPr lang="en-US" dirty="0" err="1"/>
              <a:t>afslagstroken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op). </a:t>
            </a:r>
          </a:p>
          <a:p>
            <a:r>
              <a:rPr lang="en-US" b="1" dirty="0" err="1"/>
              <a:t>Snelheid</a:t>
            </a:r>
            <a:r>
              <a:rPr lang="en-US" b="1" dirty="0"/>
              <a:t>-updates</a:t>
            </a:r>
            <a:r>
              <a:rPr lang="en-US" dirty="0"/>
              <a:t>. In </a:t>
            </a:r>
            <a:r>
              <a:rPr lang="en-US" dirty="0" err="1"/>
              <a:t>combinatie</a:t>
            </a:r>
            <a:r>
              <a:rPr lang="en-US" dirty="0"/>
              <a:t> met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bronnen</a:t>
            </a:r>
            <a:r>
              <a:rPr lang="en-US" dirty="0"/>
              <a:t>. NWB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correct </a:t>
            </a:r>
            <a:r>
              <a:rPr lang="en-US" dirty="0" err="1"/>
              <a:t>genoeg</a:t>
            </a:r>
            <a:r>
              <a:rPr lang="en-US" dirty="0"/>
              <a:t> om </a:t>
            </a:r>
            <a:r>
              <a:rPr lang="en-US" dirty="0" err="1"/>
              <a:t>snelheden</a:t>
            </a:r>
            <a:r>
              <a:rPr lang="en-US" dirty="0"/>
              <a:t> ‘blind’ over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nemen</a:t>
            </a:r>
            <a:endParaRPr lang="en-US" dirty="0"/>
          </a:p>
          <a:p>
            <a:r>
              <a:rPr lang="en-US" b="1" dirty="0" err="1"/>
              <a:t>Straatnamen</a:t>
            </a:r>
            <a:r>
              <a:rPr lang="en-US" b="1" dirty="0"/>
              <a:t> updates.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adrespunten</a:t>
            </a:r>
            <a:r>
              <a:rPr lang="en-US" dirty="0"/>
              <a:t> (BAG) </a:t>
            </a:r>
            <a:r>
              <a:rPr lang="en-US" dirty="0" err="1"/>
              <a:t>aanwezig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</a:t>
            </a:r>
            <a:r>
              <a:rPr lang="en-US" dirty="0" err="1"/>
              <a:t>straatnaam</a:t>
            </a:r>
            <a:r>
              <a:rPr lang="en-US" dirty="0"/>
              <a:t> van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herleiden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695D38-3449-1E49-B4A0-F3CF1F1DEB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0" dirty="0" err="1"/>
              <a:t>Gebruik</a:t>
            </a:r>
            <a:r>
              <a:rPr lang="en-US" b="0" dirty="0"/>
              <a:t> NWB</a:t>
            </a:r>
            <a:endParaRPr lang="en-NL" b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FFE4D2-DF84-A543-B6FF-1F1C12B473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 © 2022 TomTom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2D52B201-F9E8-4DFC-9F61-4B5FE38B2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3" r="5" b="5"/>
          <a:stretch/>
        </p:blipFill>
        <p:spPr>
          <a:xfrm>
            <a:off x="6108019" y="1676661"/>
            <a:ext cx="3046954" cy="3463029"/>
          </a:xfrm>
          <a:prstGeom prst="rect">
            <a:avLst/>
          </a:prstGeom>
          <a:noFill/>
        </p:spPr>
      </p:pic>
      <p:pic>
        <p:nvPicPr>
          <p:cNvPr id="22" name="Picture 2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31CAF3E-A68F-4362-8F38-5460B04D5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9" r="14381" b="2"/>
          <a:stretch/>
        </p:blipFill>
        <p:spPr>
          <a:xfrm>
            <a:off x="3048000" y="1680471"/>
            <a:ext cx="3048000" cy="3463029"/>
          </a:xfrm>
          <a:prstGeom prst="rect">
            <a:avLst/>
          </a:prstGeom>
          <a:noFill/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251806BB-38B7-40F9-AC91-A3FFCF08BB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83" r="9968" b="-4"/>
          <a:stretch/>
        </p:blipFill>
        <p:spPr>
          <a:xfrm>
            <a:off x="0" y="1680471"/>
            <a:ext cx="3053613" cy="3463029"/>
          </a:xfrm>
          <a:prstGeom prst="rect">
            <a:avLst/>
          </a:prstGeom>
          <a:noFill/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18F76BA-1EB9-CE21-994B-FC3F73AB1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92471"/>
            <a:ext cx="3049027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4BFBF71-27C1-53EE-C2C4-617576A94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027" y="1392471"/>
            <a:ext cx="3048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10B7891-2D05-6B1D-B369-482BB3A0D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973" y="1392471"/>
            <a:ext cx="3060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BEE42-FDDC-B34F-8E05-416C9A3306F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41313" y="4865053"/>
            <a:ext cx="3086100" cy="27463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 © 2022 TomTom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87B9AE9-84F3-2B13-C767-053484B623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</p:spPr>
        <p:txBody>
          <a:bodyPr anchor="t">
            <a:normAutofit/>
          </a:bodyPr>
          <a:lstStyle/>
          <a:p>
            <a:r>
              <a:rPr lang="en-US" dirty="0" err="1"/>
              <a:t>Toekomstige</a:t>
            </a:r>
            <a:r>
              <a:rPr lang="en-US" dirty="0"/>
              <a:t> of </a:t>
            </a:r>
            <a:r>
              <a:rPr lang="en-US" dirty="0" err="1"/>
              <a:t>verouderde</a:t>
            </a:r>
            <a:r>
              <a:rPr lang="en-US" dirty="0"/>
              <a:t> </a:t>
            </a:r>
            <a:r>
              <a:rPr lang="en-US" dirty="0" err="1"/>
              <a:t>weggeometrie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ED52FE-F95A-6448-AB32-7C6E4A1B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85752"/>
            <a:ext cx="8572092" cy="517048"/>
          </a:xfrm>
        </p:spPr>
        <p:txBody>
          <a:bodyPr lIns="0" tIns="0" rIns="0" bIns="0">
            <a:normAutofit/>
          </a:bodyPr>
          <a:lstStyle/>
          <a:p>
            <a:r>
              <a:rPr lang="en-US" dirty="0" err="1"/>
              <a:t>Geometrie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up-to-date </a:t>
            </a:r>
            <a:endParaRPr lang="en-NL" b="0" dirty="0"/>
          </a:p>
        </p:txBody>
      </p:sp>
    </p:spTree>
    <p:extLst>
      <p:ext uri="{BB962C8B-B14F-4D97-AF65-F5344CB8AC3E}">
        <p14:creationId xmlns:p14="http://schemas.microsoft.com/office/powerpoint/2010/main" val="125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8DB54DB-22B1-424B-B114-611532146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570701"/>
            <a:ext cx="4571980" cy="3572799"/>
          </a:xfrm>
          <a:prstGeom prst="rect">
            <a:avLst/>
          </a:prstGeom>
          <a:noFill/>
        </p:spPr>
      </p:pic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1911EE3C-A78D-4D4E-8F96-FAC3F9CB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72000" y="1570701"/>
            <a:ext cx="4572000" cy="3572799"/>
          </a:xfrm>
          <a:prstGeom prst="rect">
            <a:avLst/>
          </a:prstGeo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3843374-5F99-43E1-E041-7DA3CABFA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82701"/>
            <a:ext cx="4572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717FB3D-3D7D-C410-4496-7D5B597BB5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1282701"/>
            <a:ext cx="4572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BF32A-3A4F-4A47-813A-7CF2A46E8A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41313" y="4865053"/>
            <a:ext cx="3086100" cy="27463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 © 2022 TomTom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B55BE34-F3C0-55DA-F951-563B075587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</p:spPr>
        <p:txBody>
          <a:bodyPr anchor="t"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CC4317-2E1C-4CFE-9092-4CE2EC9D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85752"/>
            <a:ext cx="8572092" cy="517048"/>
          </a:xfrm>
        </p:spPr>
        <p:txBody>
          <a:bodyPr>
            <a:normAutofit/>
          </a:bodyPr>
          <a:lstStyle/>
          <a:p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‘</a:t>
            </a:r>
            <a:r>
              <a:rPr lang="en-US" dirty="0" err="1"/>
              <a:t>rommelig</a:t>
            </a:r>
            <a:r>
              <a:rPr lang="en-US" dirty="0"/>
              <a:t>’ of incorrect (1)</a:t>
            </a:r>
          </a:p>
        </p:txBody>
      </p:sp>
    </p:spTree>
    <p:extLst>
      <p:ext uri="{BB962C8B-B14F-4D97-AF65-F5344CB8AC3E}">
        <p14:creationId xmlns:p14="http://schemas.microsoft.com/office/powerpoint/2010/main" val="36235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575EF2C-F26F-4347-A2F5-16CC13390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" r="-2" b="-2"/>
          <a:stretch/>
        </p:blipFill>
        <p:spPr>
          <a:xfrm>
            <a:off x="20" y="1570701"/>
            <a:ext cx="4571980" cy="3572799"/>
          </a:xfrm>
          <a:prstGeom prst="rect">
            <a:avLst/>
          </a:prstGeom>
          <a:noFill/>
        </p:spPr>
      </p:pic>
      <p:pic>
        <p:nvPicPr>
          <p:cNvPr id="15" name="Picture 14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60968F72-7677-4D7E-A72C-6C7A21C95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r="11249" b="2"/>
          <a:stretch/>
        </p:blipFill>
        <p:spPr>
          <a:xfrm>
            <a:off x="4572000" y="1570701"/>
            <a:ext cx="4572000" cy="3572799"/>
          </a:xfrm>
          <a:prstGeom prst="rect">
            <a:avLst/>
          </a:prstGeom>
          <a:noFill/>
        </p:spPr>
      </p:pic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A880AAB2-8D84-FE49-4A61-E9E4C5516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82701"/>
            <a:ext cx="4572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608D28FB-3DA2-4ECB-0A5E-5D61EE00C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1282701"/>
            <a:ext cx="4572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BF32A-3A4F-4A47-813A-7CF2A46E8A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41313" y="4865053"/>
            <a:ext cx="3086100" cy="27463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 © 2022 TomTom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7035F039-38E4-FDC7-B6B4-F5F7123A8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CC4317-2E1C-4CFE-9092-4CE2EC9D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85752"/>
            <a:ext cx="8572092" cy="517048"/>
          </a:xfrm>
        </p:spPr>
        <p:txBody>
          <a:bodyPr>
            <a:normAutofit/>
          </a:bodyPr>
          <a:lstStyle/>
          <a:p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‘</a:t>
            </a:r>
            <a:r>
              <a:rPr lang="en-US" dirty="0" err="1"/>
              <a:t>rommelig</a:t>
            </a:r>
            <a:r>
              <a:rPr lang="en-US" dirty="0"/>
              <a:t>’ of incorrect (2)</a:t>
            </a:r>
          </a:p>
        </p:txBody>
      </p:sp>
    </p:spTree>
    <p:extLst>
      <p:ext uri="{BB962C8B-B14F-4D97-AF65-F5344CB8AC3E}">
        <p14:creationId xmlns:p14="http://schemas.microsoft.com/office/powerpoint/2010/main" val="5510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ilitary vehicle&#10;&#10;Description automatically generated">
            <a:extLst>
              <a:ext uri="{FF2B5EF4-FFF2-40B4-BE49-F238E27FC236}">
                <a16:creationId xmlns:a16="http://schemas.microsoft.com/office/drawing/2014/main" id="{D3D8754D-DF32-40C4-A64C-29FF424D3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1975"/>
          <a:stretch/>
        </p:blipFill>
        <p:spPr>
          <a:xfrm>
            <a:off x="20" y="1680471"/>
            <a:ext cx="3046954" cy="3463029"/>
          </a:xfrm>
          <a:prstGeom prst="rect">
            <a:avLst/>
          </a:prstGeom>
          <a:noFill/>
        </p:spPr>
      </p:pic>
      <p:pic>
        <p:nvPicPr>
          <p:cNvPr id="9" name="Picture 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6F0DECF-9E5B-4D64-88AE-4BD9EC9F0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1" r="17187" b="-1"/>
          <a:stretch/>
        </p:blipFill>
        <p:spPr>
          <a:xfrm>
            <a:off x="3048000" y="1680471"/>
            <a:ext cx="3048000" cy="3463029"/>
          </a:xfrm>
          <a:prstGeom prst="rect">
            <a:avLst/>
          </a:prstGeom>
          <a:noFill/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3B458-6699-4A31-B273-5E26EF7C8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773"/>
          <a:stretch/>
        </p:blipFill>
        <p:spPr>
          <a:xfrm>
            <a:off x="6096000" y="1680471"/>
            <a:ext cx="3053613" cy="3463029"/>
          </a:xfrm>
          <a:prstGeom prst="rect">
            <a:avLst/>
          </a:prstGeom>
          <a:noFill/>
        </p:spPr>
      </p:pic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EBFD34D0-6B74-8A71-7D3F-69E39AF7E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92471"/>
            <a:ext cx="3049027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C382F32D-A9AF-DD8B-8F4C-EFA8F77D7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027" y="1392471"/>
            <a:ext cx="3048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95EC400C-CC51-E076-1F15-4A2AAC5D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973" y="1392471"/>
            <a:ext cx="3060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BF32A-3A4F-4A47-813A-7CF2A46E8A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41313" y="4865053"/>
            <a:ext cx="3086100" cy="27463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 © 2022 TomTom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95E429CD-F5CC-F99A-51AD-1ADA97082A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CC4317-2E1C-4CFE-9092-4CE2EC9D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85752"/>
            <a:ext cx="8572092" cy="517048"/>
          </a:xfrm>
        </p:spPr>
        <p:txBody>
          <a:bodyPr>
            <a:normAutofit fontScale="90000"/>
          </a:bodyPr>
          <a:lstStyle/>
          <a:p>
            <a:r>
              <a:rPr lang="en-US" sz="3000" dirty="0" err="1"/>
              <a:t>Missende</a:t>
            </a:r>
            <a:r>
              <a:rPr lang="en-US" sz="3000" dirty="0"/>
              <a:t> </a:t>
            </a:r>
            <a:r>
              <a:rPr lang="en-US" sz="3000" dirty="0" err="1"/>
              <a:t>geometrie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missende</a:t>
            </a:r>
            <a:r>
              <a:rPr lang="en-US" sz="3000" dirty="0"/>
              <a:t> BP (</a:t>
            </a:r>
            <a:r>
              <a:rPr lang="en-US" sz="3000" dirty="0" err="1"/>
              <a:t>paaltjes</a:t>
            </a:r>
            <a:r>
              <a:rPr lang="en-US" sz="3000" dirty="0"/>
              <a:t>, </a:t>
            </a:r>
            <a:r>
              <a:rPr lang="en-US" sz="3000" dirty="0" err="1"/>
              <a:t>hekken</a:t>
            </a:r>
            <a:r>
              <a:rPr lang="en-US" sz="3000" dirty="0"/>
              <a:t>, </a:t>
            </a:r>
            <a:r>
              <a:rPr lang="en-US" sz="3000" dirty="0" err="1"/>
              <a:t>etc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70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D2BCCE2-FD12-41BC-8F3F-41872033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7686"/>
            <a:ext cx="3046974" cy="1866271"/>
          </a:xfrm>
          <a:prstGeom prst="rect">
            <a:avLst/>
          </a:prstGeom>
          <a:noFill/>
        </p:spPr>
      </p:pic>
      <p:pic>
        <p:nvPicPr>
          <p:cNvPr id="13" name="Picture 12" descr="Map&#10;&#10;Description automatically generated with medium confidence">
            <a:extLst>
              <a:ext uri="{FF2B5EF4-FFF2-40B4-BE49-F238E27FC236}">
                <a16:creationId xmlns:a16="http://schemas.microsoft.com/office/drawing/2014/main" id="{EF87EA9B-E62B-4BA9-9418-A31D0D774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195502"/>
            <a:ext cx="3048000" cy="1310639"/>
          </a:xfrm>
          <a:prstGeom prst="rect">
            <a:avLst/>
          </a:prstGeom>
          <a:noFill/>
        </p:spPr>
      </p:pic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8E8A7CE-CDFF-4F98-AC95-C7B5CC015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88963"/>
            <a:ext cx="3053613" cy="923717"/>
          </a:xfrm>
          <a:prstGeom prst="rect">
            <a:avLst/>
          </a:prstGeom>
          <a:noFill/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10F825-5E5D-16DD-4624-C0F3989BC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96885"/>
            <a:ext cx="3049027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67F3221-82A9-AF21-67C2-C9B3AD66F7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027" y="2296885"/>
            <a:ext cx="3048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944BF9D-957B-D63B-5B40-E293D11BC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973" y="2296885"/>
            <a:ext cx="3060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BF32A-3A4F-4A47-813A-7CF2A46E8A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41313" y="4865053"/>
            <a:ext cx="3086100" cy="27463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 © 2022 TomTom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771C48D7-7E2E-4E18-17F0-41792D58F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824231"/>
            <a:ext cx="8569325" cy="45847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CC4317-2E1C-4CFE-9092-4CE2EC9D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85752"/>
            <a:ext cx="8572092" cy="517048"/>
          </a:xfrm>
        </p:spPr>
        <p:txBody>
          <a:bodyPr>
            <a:normAutofit fontScale="90000"/>
          </a:bodyPr>
          <a:lstStyle/>
          <a:p>
            <a:r>
              <a:rPr lang="en-US" dirty="0"/>
              <a:t>WKD </a:t>
            </a:r>
            <a:r>
              <a:rPr lang="en-US" dirty="0" err="1"/>
              <a:t>Snelheden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correct</a:t>
            </a:r>
          </a:p>
        </p:txBody>
      </p:sp>
    </p:spTree>
    <p:extLst>
      <p:ext uri="{BB962C8B-B14F-4D97-AF65-F5344CB8AC3E}">
        <p14:creationId xmlns:p14="http://schemas.microsoft.com/office/powerpoint/2010/main" val="4519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>
            <a:extLst>
              <a:ext uri="{FF2B5EF4-FFF2-40B4-BE49-F238E27FC236}">
                <a16:creationId xmlns:a16="http://schemas.microsoft.com/office/drawing/2014/main" id="{50DF15C7-434C-034F-8E5F-C54D7DE040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-1196" y="0"/>
            <a:ext cx="9146391" cy="5143500"/>
          </a:xfrm>
          <a:prstGeom prst="rect">
            <a:avLst/>
          </a:prstGeom>
        </p:spPr>
      </p:pic>
      <p:sp>
        <p:nvSpPr>
          <p:cNvPr id="12" name="overlay_contrast with title">
            <a:extLst>
              <a:ext uri="{FF2B5EF4-FFF2-40B4-BE49-F238E27FC236}">
                <a16:creationId xmlns:a16="http://schemas.microsoft.com/office/drawing/2014/main" id="{B3B11BAF-DF13-1A4D-9D49-0C9F8307B6FD}"/>
              </a:ext>
            </a:extLst>
          </p:cNvPr>
          <p:cNvSpPr/>
          <p:nvPr/>
        </p:nvSpPr>
        <p:spPr>
          <a:xfrm>
            <a:off x="0" y="0"/>
            <a:ext cx="4572000" cy="5158640"/>
          </a:xfrm>
          <a:prstGeom prst="rect">
            <a:avLst/>
          </a:prstGeom>
          <a:gradFill>
            <a:gsLst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way Regular"/>
            </a:endParaRPr>
          </a:p>
        </p:txBody>
      </p:sp>
      <p:sp>
        <p:nvSpPr>
          <p:cNvPr id="4" name="text_placeholder">
            <a:extLst>
              <a:ext uri="{FF2B5EF4-FFF2-40B4-BE49-F238E27FC236}">
                <a16:creationId xmlns:a16="http://schemas.microsoft.com/office/drawing/2014/main" id="{870BADEE-FF68-5543-AB4F-F206E16F5B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Bert van </a:t>
            </a:r>
            <a:r>
              <a:rPr lang="en-US">
                <a:solidFill>
                  <a:schemeClr val="bg1"/>
                </a:solidFill>
              </a:rPr>
              <a:t>den Munckhof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5" name="logo_whiteBG">
            <a:extLst>
              <a:ext uri="{FF2B5EF4-FFF2-40B4-BE49-F238E27FC236}">
                <a16:creationId xmlns:a16="http://schemas.microsoft.com/office/drawing/2014/main" id="{BF2F89F0-F194-F340-9B21-C1FF87030024}"/>
              </a:ext>
            </a:extLst>
          </p:cNvPr>
          <p:cNvSpPr/>
          <p:nvPr/>
        </p:nvSpPr>
        <p:spPr>
          <a:xfrm>
            <a:off x="6886134" y="3863975"/>
            <a:ext cx="2257865" cy="127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way Regular"/>
            </a:endParaRPr>
          </a:p>
        </p:txBody>
      </p:sp>
      <p:pic>
        <p:nvPicPr>
          <p:cNvPr id="6" name="logo" descr="TomTom_Logo_Refresh2018_PreFinal_(new)RGB.eps">
            <a:extLst>
              <a:ext uri="{FF2B5EF4-FFF2-40B4-BE49-F238E27FC236}">
                <a16:creationId xmlns:a16="http://schemas.microsoft.com/office/drawing/2014/main" id="{5D994AEE-D789-E34C-B0DC-776C44C06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619" y="4243304"/>
            <a:ext cx="2036762" cy="520867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72A8937-E27B-DB4A-9A63-4623B720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 err="1">
                <a:solidFill>
                  <a:schemeClr val="bg1"/>
                </a:solidFill>
              </a:rPr>
              <a:t>Bedankt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 er </a:t>
            </a:r>
            <a:r>
              <a:rPr lang="en-US" dirty="0" err="1">
                <a:solidFill>
                  <a:schemeClr val="bg1"/>
                </a:solidFill>
              </a:rPr>
              <a:t>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vragen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7" name="chevrons">
            <a:extLst>
              <a:ext uri="{FF2B5EF4-FFF2-40B4-BE49-F238E27FC236}">
                <a16:creationId xmlns:a16="http://schemas.microsoft.com/office/drawing/2014/main" id="{95C0A12A-56D2-EF4C-AECB-864609961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7" t="47078" r="46485" b="47444"/>
          <a:stretch/>
        </p:blipFill>
        <p:spPr>
          <a:xfrm>
            <a:off x="-276467" y="1252400"/>
            <a:ext cx="2200337" cy="4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mTom_April_2020">
  <a:themeElements>
    <a:clrScheme name="TomTom_2020_June">
      <a:dk1>
        <a:srgbClr val="000000"/>
      </a:dk1>
      <a:lt1>
        <a:srgbClr val="FFFFFF"/>
      </a:lt1>
      <a:dk2>
        <a:srgbClr val="494C4C"/>
      </a:dk2>
      <a:lt2>
        <a:srgbClr val="FFFFFF"/>
      </a:lt2>
      <a:accent1>
        <a:srgbClr val="DF1B12"/>
      </a:accent1>
      <a:accent2>
        <a:srgbClr val="8DC3EB"/>
      </a:accent2>
      <a:accent3>
        <a:srgbClr val="000000"/>
      </a:accent3>
      <a:accent4>
        <a:srgbClr val="C5C5C5"/>
      </a:accent4>
      <a:accent5>
        <a:srgbClr val="004B7F"/>
      </a:accent5>
      <a:accent6>
        <a:srgbClr val="FCC42F"/>
      </a:accent6>
      <a:hlink>
        <a:srgbClr val="61ACDF"/>
      </a:hlink>
      <a:folHlink>
        <a:srgbClr val="BDBD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smtClean="0">
            <a:latin typeface="Noway" panose="02000506000000020004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Noway" panose="0200050600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149F217-B4D2-A447-A3C9-92341F0A3195}" vid="{68C6747B-E80F-9D46-9AF6-6E1C62A7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74151067-97CD-4C0F-94DF-C37619EBF9BB" xsi:nil="true"/>
    <PublishingStartDate xmlns="http://schemas.microsoft.com/sharepoint/v3" xsi:nil="true"/>
    <wic_System_Copyright xmlns="http://schemas.microsoft.com/sharepoint/v3/fields" xsi:nil="true"/>
    <_dlc_DocId xmlns="3de04b08-65be-4560-b5ba-ee382d0ffa4d">XW4K4F52DD5F-962602432-129</_dlc_DocId>
    <_dlc_DocIdUrl xmlns="3de04b08-65be-4560-b5ba-ee382d0ffa4d">
      <Url>https://tomtominternational.sharepoint.com/sites/intouch2/Brand/_layouts/15/DocIdRedir.aspx?ID=XW4K4F52DD5F-962602432-129</Url>
      <Description>XW4K4F52DD5F-962602432-129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0E32346217F9141BC68E86B557610ED" ma:contentTypeVersion="20" ma:contentTypeDescription="Upload an image." ma:contentTypeScope="" ma:versionID="821301b7ef0c1147ea83a001b85d5942">
  <xsd:schema xmlns:xsd="http://www.w3.org/2001/XMLSchema" xmlns:xs="http://www.w3.org/2001/XMLSchema" xmlns:p="http://schemas.microsoft.com/office/2006/metadata/properties" xmlns:ns1="http://schemas.microsoft.com/sharepoint/v3" xmlns:ns2="74151067-97CD-4C0F-94DF-C37619EBF9BB" xmlns:ns3="http://schemas.microsoft.com/sharepoint/v3/fields" xmlns:ns4="3de04b08-65be-4560-b5ba-ee382d0ffa4d" xmlns:ns5="74151067-97cd-4c0f-94df-c37619ebf9bb" targetNamespace="http://schemas.microsoft.com/office/2006/metadata/properties" ma:root="true" ma:fieldsID="b628869476e36ec95dd7926bb068910e" ns1:_="" ns2:_="" ns3:_="" ns4:_="" ns5:_="">
    <xsd:import namespace="http://schemas.microsoft.com/sharepoint/v3"/>
    <xsd:import namespace="74151067-97CD-4C0F-94DF-C37619EBF9BB"/>
    <xsd:import namespace="http://schemas.microsoft.com/sharepoint/v3/fields"/>
    <xsd:import namespace="3de04b08-65be-4560-b5ba-ee382d0ffa4d"/>
    <xsd:import namespace="74151067-97cd-4c0f-94df-c37619ebf9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  <xsd:element ref="ns5:MediaServiceMetadata" minOccurs="0"/>
                <xsd:element ref="ns5:MediaServiceFastMetadata" minOccurs="0"/>
                <xsd:element ref="ns4:SharedWithUsers" minOccurs="0"/>
                <xsd:element ref="ns4:SharedWithDetail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51067-97CD-4C0F-94DF-C37619EBF9B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04b08-65be-4560-b5ba-ee382d0ffa4d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51067-97cd-4c0f-94df-c37619ebf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82FE8C-4E87-46B0-8291-4B645FA28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A75BF6-37D8-4EA1-BFDF-325C835D469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4151067-97CD-4C0F-94DF-C37619EBF9BB"/>
    <ds:schemaRef ds:uri="http://schemas.microsoft.com/sharepoint/v3/fields"/>
    <ds:schemaRef ds:uri="3de04b08-65be-4560-b5ba-ee382d0ffa4d"/>
    <ds:schemaRef ds:uri="415f9f3b-50cd-4416-9b7e-fca7d4a35af4"/>
  </ds:schemaRefs>
</ds:datastoreItem>
</file>

<file path=customXml/itemProps3.xml><?xml version="1.0" encoding="utf-8"?>
<ds:datastoreItem xmlns:ds="http://schemas.openxmlformats.org/officeDocument/2006/customXml" ds:itemID="{D0965002-ED8D-4AB4-A04D-39DD40561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151067-97CD-4C0F-94DF-C37619EBF9BB"/>
    <ds:schemaRef ds:uri="http://schemas.microsoft.com/sharepoint/v3/fields"/>
    <ds:schemaRef ds:uri="3de04b08-65be-4560-b5ba-ee382d0ffa4d"/>
    <ds:schemaRef ds:uri="74151067-97cd-4c0f-94df-c37619ebf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451EEB8-6FB9-46C6-B81F-3CBFBFB0673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TomTom_Template_January_2022 (2)</Template>
  <TotalTime>106</TotalTime>
  <Words>285</Words>
  <Application>Microsoft Office PowerPoint</Application>
  <PresentationFormat>On-screen Show (16:9)</PresentationFormat>
  <Paragraphs>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Courier New</vt:lpstr>
      <vt:lpstr>Gotham Bold</vt:lpstr>
      <vt:lpstr>Gotham-Bold</vt:lpstr>
      <vt:lpstr>Noway</vt:lpstr>
      <vt:lpstr>Noway Bold</vt:lpstr>
      <vt:lpstr>Noway Medium</vt:lpstr>
      <vt:lpstr>Noway Regular</vt:lpstr>
      <vt:lpstr>Wingdings</vt:lpstr>
      <vt:lpstr>TomTom_April_2020</vt:lpstr>
      <vt:lpstr>NWB gebruik door TomTom</vt:lpstr>
      <vt:lpstr>Gebruik NWB</vt:lpstr>
      <vt:lpstr>Geometrie niet altijd up-to-date </vt:lpstr>
      <vt:lpstr>Lijnen soms ‘rommelig’ of incorrect (1)</vt:lpstr>
      <vt:lpstr>Lijnen soms ‘rommelig’ of incorrect (2)</vt:lpstr>
      <vt:lpstr>Missende geometrie en missende BP (paaltjes, hekken, etc)</vt:lpstr>
      <vt:lpstr>WKD Snelheden niet altijd volledig en correct</vt:lpstr>
      <vt:lpstr>Bedankt, zijn er nog vragen?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04-2020</dc:subject>
  <dc:creator>Bert van den Munckhof</dc:creator>
  <cp:keywords/>
  <dc:description>If you run into any trouble using the template, please reach out to agency intake@tomtom.com</dc:description>
  <cp:lastModifiedBy>Bert van den Munckhof</cp:lastModifiedBy>
  <cp:revision>4</cp:revision>
  <cp:lastPrinted>2019-01-18T12:36:18Z</cp:lastPrinted>
  <dcterms:created xsi:type="dcterms:W3CDTF">2022-04-11T10:26:24Z</dcterms:created>
  <dcterms:modified xsi:type="dcterms:W3CDTF">2022-04-25T10:29:20Z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0x0101009148F5A04DDD49CBA7127AADA5FB792B00AADE34325A8B49CDA8BB4DB53328F2140080E32346217F9141BC68E86B557610ED</vt:lpwstr>
  </property>
  <property fmtid="{D5CDD505-2E9C-101B-9397-08002B2CF9AE}" pid="3" name="_dlc_DocIdItemGuid">
    <vt:lpwstr>3b420a9e-f2f7-468c-9e59-9d6a79cf90a1</vt:lpwstr>
  </property>
</Properties>
</file>